
<file path=[Content_Types].xml><?xml version="1.0" encoding="utf-8"?>
<Types xmlns="http://schemas.openxmlformats.org/package/2006/content-types">
  <Default Extension="bin" ContentType="application/vnd.openxmlformats-officedocument.oleObject"/>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896" r:id="rId1"/>
  </p:sldMasterIdLst>
  <p:notesMasterIdLst>
    <p:notesMasterId r:id="rId52"/>
  </p:notesMasterIdLst>
  <p:sldIdLst>
    <p:sldId id="288" r:id="rId2"/>
    <p:sldId id="313" r:id="rId3"/>
    <p:sldId id="303" r:id="rId4"/>
    <p:sldId id="256" r:id="rId5"/>
    <p:sldId id="304" r:id="rId6"/>
    <p:sldId id="305" r:id="rId7"/>
    <p:sldId id="283" r:id="rId8"/>
    <p:sldId id="271" r:id="rId9"/>
    <p:sldId id="306" r:id="rId10"/>
    <p:sldId id="307" r:id="rId11"/>
    <p:sldId id="308" r:id="rId12"/>
    <p:sldId id="309" r:id="rId13"/>
    <p:sldId id="310" r:id="rId14"/>
    <p:sldId id="272" r:id="rId15"/>
    <p:sldId id="257" r:id="rId16"/>
    <p:sldId id="260" r:id="rId17"/>
    <p:sldId id="273" r:id="rId18"/>
    <p:sldId id="274" r:id="rId19"/>
    <p:sldId id="259" r:id="rId20"/>
    <p:sldId id="275" r:id="rId21"/>
    <p:sldId id="261" r:id="rId22"/>
    <p:sldId id="287" r:id="rId23"/>
    <p:sldId id="284" r:id="rId24"/>
    <p:sldId id="285" r:id="rId25"/>
    <p:sldId id="286" r:id="rId26"/>
    <p:sldId id="276" r:id="rId27"/>
    <p:sldId id="262" r:id="rId28"/>
    <p:sldId id="277" r:id="rId29"/>
    <p:sldId id="314" r:id="rId30"/>
    <p:sldId id="278" r:id="rId31"/>
    <p:sldId id="279" r:id="rId32"/>
    <p:sldId id="280" r:id="rId33"/>
    <p:sldId id="281" r:id="rId34"/>
    <p:sldId id="282" r:id="rId35"/>
    <p:sldId id="263" r:id="rId36"/>
    <p:sldId id="270" r:id="rId37"/>
    <p:sldId id="291" r:id="rId38"/>
    <p:sldId id="289" r:id="rId39"/>
    <p:sldId id="290" r:id="rId40"/>
    <p:sldId id="292" r:id="rId41"/>
    <p:sldId id="294" r:id="rId42"/>
    <p:sldId id="295" r:id="rId43"/>
    <p:sldId id="297" r:id="rId44"/>
    <p:sldId id="296" r:id="rId45"/>
    <p:sldId id="298" r:id="rId46"/>
    <p:sldId id="299" r:id="rId47"/>
    <p:sldId id="300" r:id="rId48"/>
    <p:sldId id="301" r:id="rId49"/>
    <p:sldId id="315" r:id="rId50"/>
    <p:sldId id="316" r:id="rId5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1037" autoAdjust="0"/>
    <p:restoredTop sz="94660"/>
  </p:normalViewPr>
  <p:slideViewPr>
    <p:cSldViewPr snapToGrid="0">
      <p:cViewPr varScale="1">
        <p:scale>
          <a:sx n="69" d="100"/>
          <a:sy n="69" d="100"/>
        </p:scale>
        <p:origin x="450"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DEA0306-0249-4F60-B49C-C254913B7E0C}" type="doc">
      <dgm:prSet loTypeId="urn:microsoft.com/office/officeart/2005/8/layout/cycle4" loCatId="cycle" qsTypeId="urn:microsoft.com/office/officeart/2005/8/quickstyle/simple1" qsCatId="simple" csTypeId="urn:microsoft.com/office/officeart/2005/8/colors/accent1_2" csCatId="accent1" phldr="1"/>
      <dgm:spPr/>
      <dgm:t>
        <a:bodyPr/>
        <a:lstStyle/>
        <a:p>
          <a:endParaRPr lang="en-US"/>
        </a:p>
      </dgm:t>
    </dgm:pt>
    <dgm:pt modelId="{EB0EA99D-F8D7-4E64-BFAD-748505B29075}">
      <dgm:prSet phldrT="[Text]"/>
      <dgm:spPr/>
      <dgm:t>
        <a:bodyPr/>
        <a:lstStyle/>
        <a:p>
          <a:r>
            <a:rPr lang="en-US"/>
            <a:t>ALU</a:t>
          </a:r>
          <a:endParaRPr lang="en-US" dirty="0"/>
        </a:p>
      </dgm:t>
    </dgm:pt>
    <dgm:pt modelId="{1F73FA90-3FFD-4DBA-9DD0-CF7546198F34}" type="parTrans" cxnId="{629137D5-49BA-40C5-A1D6-5680F97EE175}">
      <dgm:prSet/>
      <dgm:spPr/>
      <dgm:t>
        <a:bodyPr/>
        <a:lstStyle/>
        <a:p>
          <a:endParaRPr lang="en-US"/>
        </a:p>
      </dgm:t>
    </dgm:pt>
    <dgm:pt modelId="{BE747DD0-F016-4FF1-91F2-547080A06076}" type="sibTrans" cxnId="{629137D5-49BA-40C5-A1D6-5680F97EE175}">
      <dgm:prSet/>
      <dgm:spPr/>
      <dgm:t>
        <a:bodyPr/>
        <a:lstStyle/>
        <a:p>
          <a:endParaRPr lang="en-US"/>
        </a:p>
      </dgm:t>
    </dgm:pt>
    <dgm:pt modelId="{77A323AB-778E-49ED-81B9-81AE2C101A4C}">
      <dgm:prSet phldrT="[Text]"/>
      <dgm:spPr/>
      <dgm:t>
        <a:bodyPr/>
        <a:lstStyle/>
        <a:p>
          <a:r>
            <a:rPr lang="en-US" dirty="0" err="1"/>
            <a:t>Sistem</a:t>
          </a:r>
          <a:r>
            <a:rPr lang="en-US" dirty="0"/>
            <a:t> Bus Internal</a:t>
          </a:r>
        </a:p>
      </dgm:t>
    </dgm:pt>
    <dgm:pt modelId="{2500FFB5-D719-4AF6-BAE7-2836A2B01A33}" type="parTrans" cxnId="{CB927A0D-39FC-42C5-BCF6-822D71104788}">
      <dgm:prSet/>
      <dgm:spPr/>
      <dgm:t>
        <a:bodyPr/>
        <a:lstStyle/>
        <a:p>
          <a:endParaRPr lang="en-US"/>
        </a:p>
      </dgm:t>
    </dgm:pt>
    <dgm:pt modelId="{65920D86-6EA4-4DBC-90CB-F42FC8CFE6F8}" type="sibTrans" cxnId="{CB927A0D-39FC-42C5-BCF6-822D71104788}">
      <dgm:prSet/>
      <dgm:spPr/>
      <dgm:t>
        <a:bodyPr/>
        <a:lstStyle/>
        <a:p>
          <a:endParaRPr lang="en-US"/>
        </a:p>
      </dgm:t>
    </dgm:pt>
    <dgm:pt modelId="{67CB4B89-4FB7-4CB7-8DF0-FF0583A6EF12}">
      <dgm:prSet phldrT="[Text]"/>
      <dgm:spPr/>
      <dgm:t>
        <a:bodyPr/>
        <a:lstStyle/>
        <a:p>
          <a:r>
            <a:rPr lang="en-US" dirty="0"/>
            <a:t>Register Internal</a:t>
          </a:r>
        </a:p>
      </dgm:t>
    </dgm:pt>
    <dgm:pt modelId="{A8735A5E-89D3-4ADE-9F68-3393CD2E85DA}" type="parTrans" cxnId="{CB07AB66-0F6E-4924-A1B7-B6D464BEC549}">
      <dgm:prSet/>
      <dgm:spPr/>
      <dgm:t>
        <a:bodyPr/>
        <a:lstStyle/>
        <a:p>
          <a:endParaRPr lang="en-US"/>
        </a:p>
      </dgm:t>
    </dgm:pt>
    <dgm:pt modelId="{8C534A14-9899-40A9-918B-24032DC0F0BB}" type="sibTrans" cxnId="{CB07AB66-0F6E-4924-A1B7-B6D464BEC549}">
      <dgm:prSet/>
      <dgm:spPr/>
      <dgm:t>
        <a:bodyPr/>
        <a:lstStyle/>
        <a:p>
          <a:endParaRPr lang="en-US"/>
        </a:p>
      </dgm:t>
    </dgm:pt>
    <dgm:pt modelId="{A881E4DB-A204-4828-BD92-74A7E23F3567}">
      <dgm:prSet phldrT="[Text]"/>
      <dgm:spPr/>
      <dgm:t>
        <a:bodyPr/>
        <a:lstStyle/>
        <a:p>
          <a:r>
            <a:rPr lang="en-US" dirty="0"/>
            <a:t>Control Unit</a:t>
          </a:r>
        </a:p>
      </dgm:t>
    </dgm:pt>
    <dgm:pt modelId="{4243F8C6-FC78-4810-9772-F5DE2E96BAB2}" type="parTrans" cxnId="{D800D3E0-1F9F-4A69-8A84-64D355EC9EE5}">
      <dgm:prSet/>
      <dgm:spPr/>
      <dgm:t>
        <a:bodyPr/>
        <a:lstStyle/>
        <a:p>
          <a:endParaRPr lang="en-US"/>
        </a:p>
      </dgm:t>
    </dgm:pt>
    <dgm:pt modelId="{DA6A23FA-1786-4D3F-8CC1-108920F7CF94}" type="sibTrans" cxnId="{D800D3E0-1F9F-4A69-8A84-64D355EC9EE5}">
      <dgm:prSet/>
      <dgm:spPr/>
      <dgm:t>
        <a:bodyPr/>
        <a:lstStyle/>
        <a:p>
          <a:endParaRPr lang="en-US"/>
        </a:p>
      </dgm:t>
    </dgm:pt>
    <dgm:pt modelId="{7BE9EDAA-2313-49A7-A903-1C662BE35796}" type="pres">
      <dgm:prSet presAssocID="{7DEA0306-0249-4F60-B49C-C254913B7E0C}" presName="cycleMatrixDiagram" presStyleCnt="0">
        <dgm:presLayoutVars>
          <dgm:chMax val="1"/>
          <dgm:dir/>
          <dgm:animLvl val="lvl"/>
          <dgm:resizeHandles val="exact"/>
        </dgm:presLayoutVars>
      </dgm:prSet>
      <dgm:spPr/>
    </dgm:pt>
    <dgm:pt modelId="{4BAB2777-3E86-48E6-B971-26406AB9CCA7}" type="pres">
      <dgm:prSet presAssocID="{7DEA0306-0249-4F60-B49C-C254913B7E0C}" presName="children" presStyleCnt="0"/>
      <dgm:spPr/>
    </dgm:pt>
    <dgm:pt modelId="{A1649553-408C-463E-95FB-59C180CF7234}" type="pres">
      <dgm:prSet presAssocID="{7DEA0306-0249-4F60-B49C-C254913B7E0C}" presName="childPlaceholder" presStyleCnt="0"/>
      <dgm:spPr/>
    </dgm:pt>
    <dgm:pt modelId="{504A113B-1DCA-4E1D-A671-CB25715D237C}" type="pres">
      <dgm:prSet presAssocID="{7DEA0306-0249-4F60-B49C-C254913B7E0C}" presName="circle" presStyleCnt="0"/>
      <dgm:spPr/>
    </dgm:pt>
    <dgm:pt modelId="{A798A2EC-B0CE-48B6-B8B2-9A40B27878E6}" type="pres">
      <dgm:prSet presAssocID="{7DEA0306-0249-4F60-B49C-C254913B7E0C}" presName="quadrant1" presStyleLbl="node1" presStyleIdx="0" presStyleCnt="4">
        <dgm:presLayoutVars>
          <dgm:chMax val="1"/>
          <dgm:bulletEnabled val="1"/>
        </dgm:presLayoutVars>
      </dgm:prSet>
      <dgm:spPr/>
    </dgm:pt>
    <dgm:pt modelId="{18A45489-1511-4F8F-A198-8450630C0308}" type="pres">
      <dgm:prSet presAssocID="{7DEA0306-0249-4F60-B49C-C254913B7E0C}" presName="quadrant2" presStyleLbl="node1" presStyleIdx="1" presStyleCnt="4">
        <dgm:presLayoutVars>
          <dgm:chMax val="1"/>
          <dgm:bulletEnabled val="1"/>
        </dgm:presLayoutVars>
      </dgm:prSet>
      <dgm:spPr/>
    </dgm:pt>
    <dgm:pt modelId="{99987CE4-6240-4E48-B38F-857911DF5A82}" type="pres">
      <dgm:prSet presAssocID="{7DEA0306-0249-4F60-B49C-C254913B7E0C}" presName="quadrant3" presStyleLbl="node1" presStyleIdx="2" presStyleCnt="4">
        <dgm:presLayoutVars>
          <dgm:chMax val="1"/>
          <dgm:bulletEnabled val="1"/>
        </dgm:presLayoutVars>
      </dgm:prSet>
      <dgm:spPr/>
    </dgm:pt>
    <dgm:pt modelId="{CD832A17-0D6A-4285-A58D-3A27D12AB93E}" type="pres">
      <dgm:prSet presAssocID="{7DEA0306-0249-4F60-B49C-C254913B7E0C}" presName="quadrant4" presStyleLbl="node1" presStyleIdx="3" presStyleCnt="4">
        <dgm:presLayoutVars>
          <dgm:chMax val="1"/>
          <dgm:bulletEnabled val="1"/>
        </dgm:presLayoutVars>
      </dgm:prSet>
      <dgm:spPr/>
    </dgm:pt>
    <dgm:pt modelId="{76701007-40EB-4E0A-AEE1-0DF6A8EC117F}" type="pres">
      <dgm:prSet presAssocID="{7DEA0306-0249-4F60-B49C-C254913B7E0C}" presName="quadrantPlaceholder" presStyleCnt="0"/>
      <dgm:spPr/>
    </dgm:pt>
    <dgm:pt modelId="{AE5B8E98-ED56-4D17-84DA-E0CD0FD7021B}" type="pres">
      <dgm:prSet presAssocID="{7DEA0306-0249-4F60-B49C-C254913B7E0C}" presName="center1" presStyleLbl="fgShp" presStyleIdx="0" presStyleCnt="2"/>
      <dgm:spPr/>
    </dgm:pt>
    <dgm:pt modelId="{6B13BF3E-D359-4806-8F97-D9E2844F4A9C}" type="pres">
      <dgm:prSet presAssocID="{7DEA0306-0249-4F60-B49C-C254913B7E0C}" presName="center2" presStyleLbl="fgShp" presStyleIdx="1" presStyleCnt="2"/>
      <dgm:spPr/>
    </dgm:pt>
  </dgm:ptLst>
  <dgm:cxnLst>
    <dgm:cxn modelId="{97CEFEFA-1365-4018-B4C6-F8FAEDE2BA70}" type="presOf" srcId="{77A323AB-778E-49ED-81B9-81AE2C101A4C}" destId="{18A45489-1511-4F8F-A198-8450630C0308}" srcOrd="0" destOrd="0" presId="urn:microsoft.com/office/officeart/2005/8/layout/cycle4"/>
    <dgm:cxn modelId="{81933426-BA5E-4B94-B9BF-E0A2603A7779}" type="presOf" srcId="{67CB4B89-4FB7-4CB7-8DF0-FF0583A6EF12}" destId="{CD832A17-0D6A-4285-A58D-3A27D12AB93E}" srcOrd="0" destOrd="0" presId="urn:microsoft.com/office/officeart/2005/8/layout/cycle4"/>
    <dgm:cxn modelId="{D800D3E0-1F9F-4A69-8A84-64D355EC9EE5}" srcId="{7DEA0306-0249-4F60-B49C-C254913B7E0C}" destId="{A881E4DB-A204-4828-BD92-74A7E23F3567}" srcOrd="2" destOrd="0" parTransId="{4243F8C6-FC78-4810-9772-F5DE2E96BAB2}" sibTransId="{DA6A23FA-1786-4D3F-8CC1-108920F7CF94}"/>
    <dgm:cxn modelId="{CB07AB66-0F6E-4924-A1B7-B6D464BEC549}" srcId="{7DEA0306-0249-4F60-B49C-C254913B7E0C}" destId="{67CB4B89-4FB7-4CB7-8DF0-FF0583A6EF12}" srcOrd="3" destOrd="0" parTransId="{A8735A5E-89D3-4ADE-9F68-3393CD2E85DA}" sibTransId="{8C534A14-9899-40A9-918B-24032DC0F0BB}"/>
    <dgm:cxn modelId="{98C51563-8A15-43A4-B117-A0322525A6F3}" type="presOf" srcId="{A881E4DB-A204-4828-BD92-74A7E23F3567}" destId="{99987CE4-6240-4E48-B38F-857911DF5A82}" srcOrd="0" destOrd="0" presId="urn:microsoft.com/office/officeart/2005/8/layout/cycle4"/>
    <dgm:cxn modelId="{CB927A0D-39FC-42C5-BCF6-822D71104788}" srcId="{7DEA0306-0249-4F60-B49C-C254913B7E0C}" destId="{77A323AB-778E-49ED-81B9-81AE2C101A4C}" srcOrd="1" destOrd="0" parTransId="{2500FFB5-D719-4AF6-BAE7-2836A2B01A33}" sibTransId="{65920D86-6EA4-4DBC-90CB-F42FC8CFE6F8}"/>
    <dgm:cxn modelId="{0FDAEC85-573A-45C5-866E-783B208A1FAC}" type="presOf" srcId="{7DEA0306-0249-4F60-B49C-C254913B7E0C}" destId="{7BE9EDAA-2313-49A7-A903-1C662BE35796}" srcOrd="0" destOrd="0" presId="urn:microsoft.com/office/officeart/2005/8/layout/cycle4"/>
    <dgm:cxn modelId="{629137D5-49BA-40C5-A1D6-5680F97EE175}" srcId="{7DEA0306-0249-4F60-B49C-C254913B7E0C}" destId="{EB0EA99D-F8D7-4E64-BFAD-748505B29075}" srcOrd="0" destOrd="0" parTransId="{1F73FA90-3FFD-4DBA-9DD0-CF7546198F34}" sibTransId="{BE747DD0-F016-4FF1-91F2-547080A06076}"/>
    <dgm:cxn modelId="{35682622-D8D8-4EC9-8F9A-F78E11F996B3}" type="presOf" srcId="{EB0EA99D-F8D7-4E64-BFAD-748505B29075}" destId="{A798A2EC-B0CE-48B6-B8B2-9A40B27878E6}" srcOrd="0" destOrd="0" presId="urn:microsoft.com/office/officeart/2005/8/layout/cycle4"/>
    <dgm:cxn modelId="{12C90744-1494-4795-91BD-DAA08799F238}" type="presParOf" srcId="{7BE9EDAA-2313-49A7-A903-1C662BE35796}" destId="{4BAB2777-3E86-48E6-B971-26406AB9CCA7}" srcOrd="0" destOrd="0" presId="urn:microsoft.com/office/officeart/2005/8/layout/cycle4"/>
    <dgm:cxn modelId="{F81DD615-A0A6-4B91-819E-6809A5BE5E34}" type="presParOf" srcId="{4BAB2777-3E86-48E6-B971-26406AB9CCA7}" destId="{A1649553-408C-463E-95FB-59C180CF7234}" srcOrd="0" destOrd="0" presId="urn:microsoft.com/office/officeart/2005/8/layout/cycle4"/>
    <dgm:cxn modelId="{8035A1E8-A730-4D47-8F67-80C2587AB704}" type="presParOf" srcId="{7BE9EDAA-2313-49A7-A903-1C662BE35796}" destId="{504A113B-1DCA-4E1D-A671-CB25715D237C}" srcOrd="1" destOrd="0" presId="urn:microsoft.com/office/officeart/2005/8/layout/cycle4"/>
    <dgm:cxn modelId="{85F57A46-CE67-4407-B874-E10C6900E1DA}" type="presParOf" srcId="{504A113B-1DCA-4E1D-A671-CB25715D237C}" destId="{A798A2EC-B0CE-48B6-B8B2-9A40B27878E6}" srcOrd="0" destOrd="0" presId="urn:microsoft.com/office/officeart/2005/8/layout/cycle4"/>
    <dgm:cxn modelId="{051752DF-2C3F-48A9-AEF2-661AF36A656A}" type="presParOf" srcId="{504A113B-1DCA-4E1D-A671-CB25715D237C}" destId="{18A45489-1511-4F8F-A198-8450630C0308}" srcOrd="1" destOrd="0" presId="urn:microsoft.com/office/officeart/2005/8/layout/cycle4"/>
    <dgm:cxn modelId="{01154ED8-A455-4DA3-BD2D-75A2AAE38148}" type="presParOf" srcId="{504A113B-1DCA-4E1D-A671-CB25715D237C}" destId="{99987CE4-6240-4E48-B38F-857911DF5A82}" srcOrd="2" destOrd="0" presId="urn:microsoft.com/office/officeart/2005/8/layout/cycle4"/>
    <dgm:cxn modelId="{F8C7E816-6697-46A8-A1F3-A5DDAAED092B}" type="presParOf" srcId="{504A113B-1DCA-4E1D-A671-CB25715D237C}" destId="{CD832A17-0D6A-4285-A58D-3A27D12AB93E}" srcOrd="3" destOrd="0" presId="urn:microsoft.com/office/officeart/2005/8/layout/cycle4"/>
    <dgm:cxn modelId="{1789B100-453C-4CA8-A80D-62807EF63B27}" type="presParOf" srcId="{504A113B-1DCA-4E1D-A671-CB25715D237C}" destId="{76701007-40EB-4E0A-AEE1-0DF6A8EC117F}" srcOrd="4" destOrd="0" presId="urn:microsoft.com/office/officeart/2005/8/layout/cycle4"/>
    <dgm:cxn modelId="{BE2D8D2C-9065-48D9-BE93-2A934B9B88EE}" type="presParOf" srcId="{7BE9EDAA-2313-49A7-A903-1C662BE35796}" destId="{AE5B8E98-ED56-4D17-84DA-E0CD0FD7021B}" srcOrd="2" destOrd="0" presId="urn:microsoft.com/office/officeart/2005/8/layout/cycle4"/>
    <dgm:cxn modelId="{D9B0D397-AE94-4325-906D-28FFCCF4161E}" type="presParOf" srcId="{7BE9EDAA-2313-49A7-A903-1C662BE35796}" destId="{6B13BF3E-D359-4806-8F97-D9E2844F4A9C}" srcOrd="3" destOrd="0" presId="urn:microsoft.com/office/officeart/2005/8/layout/cycle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221D1FD-EF58-45C6-924F-BD7445128EAE}" type="doc">
      <dgm:prSet loTypeId="urn:microsoft.com/office/officeart/2009/layout/CircleArrowProcess" loCatId="process" qsTypeId="urn:microsoft.com/office/officeart/2005/8/quickstyle/simple1" qsCatId="simple" csTypeId="urn:microsoft.com/office/officeart/2005/8/colors/accent1_2" csCatId="accent1" phldr="1"/>
      <dgm:spPr/>
    </dgm:pt>
    <dgm:pt modelId="{6621D1A9-5B2B-4E2E-8223-4C886B3EB2F5}">
      <dgm:prSet phldrT="[Text]"/>
      <dgm:spPr/>
      <dgm:t>
        <a:bodyPr/>
        <a:lstStyle/>
        <a:p>
          <a:r>
            <a:rPr lang="en-US" dirty="0"/>
            <a:t>Instruction Fetch</a:t>
          </a:r>
        </a:p>
      </dgm:t>
    </dgm:pt>
    <dgm:pt modelId="{8117642E-3302-4325-A123-E9B3BDBF7F95}" type="parTrans" cxnId="{A85DA155-672F-4801-BF48-E00357DF08D3}">
      <dgm:prSet/>
      <dgm:spPr/>
      <dgm:t>
        <a:bodyPr/>
        <a:lstStyle/>
        <a:p>
          <a:endParaRPr lang="en-US"/>
        </a:p>
      </dgm:t>
    </dgm:pt>
    <dgm:pt modelId="{AF07D53B-50F4-4CEC-86E1-C3624BE9A515}" type="sibTrans" cxnId="{A85DA155-672F-4801-BF48-E00357DF08D3}">
      <dgm:prSet/>
      <dgm:spPr/>
      <dgm:t>
        <a:bodyPr/>
        <a:lstStyle/>
        <a:p>
          <a:endParaRPr lang="en-US"/>
        </a:p>
      </dgm:t>
    </dgm:pt>
    <dgm:pt modelId="{2A670F83-2727-49CD-A638-709A9ED90B9D}">
      <dgm:prSet phldrT="[Text]"/>
      <dgm:spPr/>
      <dgm:t>
        <a:bodyPr/>
        <a:lstStyle/>
        <a:p>
          <a:r>
            <a:rPr lang="en-US" dirty="0"/>
            <a:t>Instruction Decode</a:t>
          </a:r>
        </a:p>
      </dgm:t>
    </dgm:pt>
    <dgm:pt modelId="{DE06E208-414D-4265-A5DE-5489E75C38E4}" type="parTrans" cxnId="{40FCBFD8-6A44-4545-A411-487B594966C8}">
      <dgm:prSet/>
      <dgm:spPr/>
      <dgm:t>
        <a:bodyPr/>
        <a:lstStyle/>
        <a:p>
          <a:endParaRPr lang="en-US"/>
        </a:p>
      </dgm:t>
    </dgm:pt>
    <dgm:pt modelId="{D466057C-38D1-490D-9583-C91604DCB5AB}" type="sibTrans" cxnId="{40FCBFD8-6A44-4545-A411-487B594966C8}">
      <dgm:prSet/>
      <dgm:spPr/>
      <dgm:t>
        <a:bodyPr/>
        <a:lstStyle/>
        <a:p>
          <a:endParaRPr lang="en-US"/>
        </a:p>
      </dgm:t>
    </dgm:pt>
    <dgm:pt modelId="{368D8943-E97E-44FA-8737-F8DC166D43D5}">
      <dgm:prSet phldrT="[Text]"/>
      <dgm:spPr/>
      <dgm:t>
        <a:bodyPr/>
        <a:lstStyle/>
        <a:p>
          <a:r>
            <a:rPr lang="en-US" dirty="0"/>
            <a:t>Execution</a:t>
          </a:r>
        </a:p>
      </dgm:t>
    </dgm:pt>
    <dgm:pt modelId="{5AC5C6A5-1D3A-4A78-A438-7B72149E0EC5}" type="parTrans" cxnId="{2D36EE87-D6D0-45A5-8A6E-DA07C69D8277}">
      <dgm:prSet/>
      <dgm:spPr/>
      <dgm:t>
        <a:bodyPr/>
        <a:lstStyle/>
        <a:p>
          <a:endParaRPr lang="en-US"/>
        </a:p>
      </dgm:t>
    </dgm:pt>
    <dgm:pt modelId="{F6FC08FB-C139-41AC-A544-7FBD42545475}" type="sibTrans" cxnId="{2D36EE87-D6D0-45A5-8A6E-DA07C69D8277}">
      <dgm:prSet/>
      <dgm:spPr/>
      <dgm:t>
        <a:bodyPr/>
        <a:lstStyle/>
        <a:p>
          <a:endParaRPr lang="en-US"/>
        </a:p>
      </dgm:t>
    </dgm:pt>
    <dgm:pt modelId="{328AA10B-4983-4644-88C2-2388884AD1D0}" type="pres">
      <dgm:prSet presAssocID="{5221D1FD-EF58-45C6-924F-BD7445128EAE}" presName="Name0" presStyleCnt="0">
        <dgm:presLayoutVars>
          <dgm:chMax val="7"/>
          <dgm:chPref val="7"/>
          <dgm:dir/>
          <dgm:animLvl val="lvl"/>
        </dgm:presLayoutVars>
      </dgm:prSet>
      <dgm:spPr/>
    </dgm:pt>
    <dgm:pt modelId="{52F8E856-88D4-43C8-AA2C-2F6CD62D949A}" type="pres">
      <dgm:prSet presAssocID="{6621D1A9-5B2B-4E2E-8223-4C886B3EB2F5}" presName="Accent1" presStyleCnt="0"/>
      <dgm:spPr/>
    </dgm:pt>
    <dgm:pt modelId="{8EBE8E52-4464-4287-8C00-6CDED366A552}" type="pres">
      <dgm:prSet presAssocID="{6621D1A9-5B2B-4E2E-8223-4C886B3EB2F5}" presName="Accent" presStyleLbl="node1" presStyleIdx="0" presStyleCnt="3"/>
      <dgm:spPr/>
    </dgm:pt>
    <dgm:pt modelId="{D1D27DC2-FA80-4216-89D2-F7D70D2EF662}" type="pres">
      <dgm:prSet presAssocID="{6621D1A9-5B2B-4E2E-8223-4C886B3EB2F5}" presName="Parent1" presStyleLbl="revTx" presStyleIdx="0" presStyleCnt="3">
        <dgm:presLayoutVars>
          <dgm:chMax val="1"/>
          <dgm:chPref val="1"/>
          <dgm:bulletEnabled val="1"/>
        </dgm:presLayoutVars>
      </dgm:prSet>
      <dgm:spPr/>
    </dgm:pt>
    <dgm:pt modelId="{67187E9B-EFFE-48F1-AF9D-8F37C2FE48C7}" type="pres">
      <dgm:prSet presAssocID="{2A670F83-2727-49CD-A638-709A9ED90B9D}" presName="Accent2" presStyleCnt="0"/>
      <dgm:spPr/>
    </dgm:pt>
    <dgm:pt modelId="{19306E32-CE62-47E4-972C-7A853D1F2927}" type="pres">
      <dgm:prSet presAssocID="{2A670F83-2727-49CD-A638-709A9ED90B9D}" presName="Accent" presStyleLbl="node1" presStyleIdx="1" presStyleCnt="3"/>
      <dgm:spPr/>
    </dgm:pt>
    <dgm:pt modelId="{B8F227D8-8C27-4093-A1F5-4232B0D64AD1}" type="pres">
      <dgm:prSet presAssocID="{2A670F83-2727-49CD-A638-709A9ED90B9D}" presName="Parent2" presStyleLbl="revTx" presStyleIdx="1" presStyleCnt="3">
        <dgm:presLayoutVars>
          <dgm:chMax val="1"/>
          <dgm:chPref val="1"/>
          <dgm:bulletEnabled val="1"/>
        </dgm:presLayoutVars>
      </dgm:prSet>
      <dgm:spPr/>
    </dgm:pt>
    <dgm:pt modelId="{917D30C5-C7FF-4E27-9E01-103261213E7C}" type="pres">
      <dgm:prSet presAssocID="{368D8943-E97E-44FA-8737-F8DC166D43D5}" presName="Accent3" presStyleCnt="0"/>
      <dgm:spPr/>
    </dgm:pt>
    <dgm:pt modelId="{53B32750-BAFE-4EEE-84E1-E21C69731937}" type="pres">
      <dgm:prSet presAssocID="{368D8943-E97E-44FA-8737-F8DC166D43D5}" presName="Accent" presStyleLbl="node1" presStyleIdx="2" presStyleCnt="3"/>
      <dgm:spPr/>
    </dgm:pt>
    <dgm:pt modelId="{6AB66DB3-97D5-42DA-A3E5-54D43EA0A602}" type="pres">
      <dgm:prSet presAssocID="{368D8943-E97E-44FA-8737-F8DC166D43D5}" presName="Parent3" presStyleLbl="revTx" presStyleIdx="2" presStyleCnt="3">
        <dgm:presLayoutVars>
          <dgm:chMax val="1"/>
          <dgm:chPref val="1"/>
          <dgm:bulletEnabled val="1"/>
        </dgm:presLayoutVars>
      </dgm:prSet>
      <dgm:spPr/>
    </dgm:pt>
  </dgm:ptLst>
  <dgm:cxnLst>
    <dgm:cxn modelId="{26AB04BF-86F2-4C13-8FEC-28B03B238FD2}" type="presOf" srcId="{5221D1FD-EF58-45C6-924F-BD7445128EAE}" destId="{328AA10B-4983-4644-88C2-2388884AD1D0}" srcOrd="0" destOrd="0" presId="urn:microsoft.com/office/officeart/2009/layout/CircleArrowProcess"/>
    <dgm:cxn modelId="{11864683-931D-44CB-8CB4-979AF6ECE647}" type="presOf" srcId="{368D8943-E97E-44FA-8737-F8DC166D43D5}" destId="{6AB66DB3-97D5-42DA-A3E5-54D43EA0A602}" srcOrd="0" destOrd="0" presId="urn:microsoft.com/office/officeart/2009/layout/CircleArrowProcess"/>
    <dgm:cxn modelId="{9392F9C9-4A34-4F46-A8EA-74E1F941D2C5}" type="presOf" srcId="{6621D1A9-5B2B-4E2E-8223-4C886B3EB2F5}" destId="{D1D27DC2-FA80-4216-89D2-F7D70D2EF662}" srcOrd="0" destOrd="0" presId="urn:microsoft.com/office/officeart/2009/layout/CircleArrowProcess"/>
    <dgm:cxn modelId="{0FF1812A-C5A4-4789-848B-510AB456817E}" type="presOf" srcId="{2A670F83-2727-49CD-A638-709A9ED90B9D}" destId="{B8F227D8-8C27-4093-A1F5-4232B0D64AD1}" srcOrd="0" destOrd="0" presId="urn:microsoft.com/office/officeart/2009/layout/CircleArrowProcess"/>
    <dgm:cxn modelId="{40FCBFD8-6A44-4545-A411-487B594966C8}" srcId="{5221D1FD-EF58-45C6-924F-BD7445128EAE}" destId="{2A670F83-2727-49CD-A638-709A9ED90B9D}" srcOrd="1" destOrd="0" parTransId="{DE06E208-414D-4265-A5DE-5489E75C38E4}" sibTransId="{D466057C-38D1-490D-9583-C91604DCB5AB}"/>
    <dgm:cxn modelId="{2D36EE87-D6D0-45A5-8A6E-DA07C69D8277}" srcId="{5221D1FD-EF58-45C6-924F-BD7445128EAE}" destId="{368D8943-E97E-44FA-8737-F8DC166D43D5}" srcOrd="2" destOrd="0" parTransId="{5AC5C6A5-1D3A-4A78-A438-7B72149E0EC5}" sibTransId="{F6FC08FB-C139-41AC-A544-7FBD42545475}"/>
    <dgm:cxn modelId="{A85DA155-672F-4801-BF48-E00357DF08D3}" srcId="{5221D1FD-EF58-45C6-924F-BD7445128EAE}" destId="{6621D1A9-5B2B-4E2E-8223-4C886B3EB2F5}" srcOrd="0" destOrd="0" parTransId="{8117642E-3302-4325-A123-E9B3BDBF7F95}" sibTransId="{AF07D53B-50F4-4CEC-86E1-C3624BE9A515}"/>
    <dgm:cxn modelId="{96D28E94-A092-4899-9AAA-A1BA26F7B133}" type="presParOf" srcId="{328AA10B-4983-4644-88C2-2388884AD1D0}" destId="{52F8E856-88D4-43C8-AA2C-2F6CD62D949A}" srcOrd="0" destOrd="0" presId="urn:microsoft.com/office/officeart/2009/layout/CircleArrowProcess"/>
    <dgm:cxn modelId="{95E73548-3BC3-4814-A47E-BEFB32514D2F}" type="presParOf" srcId="{52F8E856-88D4-43C8-AA2C-2F6CD62D949A}" destId="{8EBE8E52-4464-4287-8C00-6CDED366A552}" srcOrd="0" destOrd="0" presId="urn:microsoft.com/office/officeart/2009/layout/CircleArrowProcess"/>
    <dgm:cxn modelId="{2AD6EFD1-74B1-44BC-B1F8-FCC2B6D6BAB5}" type="presParOf" srcId="{328AA10B-4983-4644-88C2-2388884AD1D0}" destId="{D1D27DC2-FA80-4216-89D2-F7D70D2EF662}" srcOrd="1" destOrd="0" presId="urn:microsoft.com/office/officeart/2009/layout/CircleArrowProcess"/>
    <dgm:cxn modelId="{B8AD7482-3937-4E49-8464-EC1E6E91AFA7}" type="presParOf" srcId="{328AA10B-4983-4644-88C2-2388884AD1D0}" destId="{67187E9B-EFFE-48F1-AF9D-8F37C2FE48C7}" srcOrd="2" destOrd="0" presId="urn:microsoft.com/office/officeart/2009/layout/CircleArrowProcess"/>
    <dgm:cxn modelId="{D598F080-95C4-4826-8FC5-4B94DCBFE19D}" type="presParOf" srcId="{67187E9B-EFFE-48F1-AF9D-8F37C2FE48C7}" destId="{19306E32-CE62-47E4-972C-7A853D1F2927}" srcOrd="0" destOrd="0" presId="urn:microsoft.com/office/officeart/2009/layout/CircleArrowProcess"/>
    <dgm:cxn modelId="{2BC3246D-6BB6-409D-BCA6-F82FC2F6A1D9}" type="presParOf" srcId="{328AA10B-4983-4644-88C2-2388884AD1D0}" destId="{B8F227D8-8C27-4093-A1F5-4232B0D64AD1}" srcOrd="3" destOrd="0" presId="urn:microsoft.com/office/officeart/2009/layout/CircleArrowProcess"/>
    <dgm:cxn modelId="{EF991FDC-88B1-4DDB-BFF3-0B946A2B63B7}" type="presParOf" srcId="{328AA10B-4983-4644-88C2-2388884AD1D0}" destId="{917D30C5-C7FF-4E27-9E01-103261213E7C}" srcOrd="4" destOrd="0" presId="urn:microsoft.com/office/officeart/2009/layout/CircleArrowProcess"/>
    <dgm:cxn modelId="{B43F2498-9891-4F23-A01C-FBF3D6FBAF69}" type="presParOf" srcId="{917D30C5-C7FF-4E27-9E01-103261213E7C}" destId="{53B32750-BAFE-4EEE-84E1-E21C69731937}" srcOrd="0" destOrd="0" presId="urn:microsoft.com/office/officeart/2009/layout/CircleArrowProcess"/>
    <dgm:cxn modelId="{07ED86C8-3D27-4C82-B63E-CC98636C20AB}" type="presParOf" srcId="{328AA10B-4983-4644-88C2-2388884AD1D0}" destId="{6AB66DB3-97D5-42DA-A3E5-54D43EA0A602}" srcOrd="5" destOrd="0" presId="urn:microsoft.com/office/officeart/2009/layout/CircleArrow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98A2EC-B0CE-48B6-B8B2-9A40B27878E6}">
      <dsp:nvSpPr>
        <dsp:cNvPr id="0" name=""/>
        <dsp:cNvSpPr/>
      </dsp:nvSpPr>
      <dsp:spPr>
        <a:xfrm>
          <a:off x="3208493" y="263680"/>
          <a:ext cx="2003047" cy="2003047"/>
        </a:xfrm>
        <a:prstGeom prst="pieWedg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576" tIns="163576" rIns="163576" bIns="163576" numCol="1" spcCol="1270" anchor="ctr" anchorCtr="0">
          <a:noAutofit/>
        </a:bodyPr>
        <a:lstStyle/>
        <a:p>
          <a:pPr marL="0" lvl="0" indent="0" algn="ctr" defTabSz="1022350">
            <a:lnSpc>
              <a:spcPct val="90000"/>
            </a:lnSpc>
            <a:spcBef>
              <a:spcPct val="0"/>
            </a:spcBef>
            <a:spcAft>
              <a:spcPct val="35000"/>
            </a:spcAft>
            <a:buNone/>
          </a:pPr>
          <a:r>
            <a:rPr lang="en-US" sz="2300" kern="1200"/>
            <a:t>ALU</a:t>
          </a:r>
          <a:endParaRPr lang="en-US" sz="2300" kern="1200" dirty="0"/>
        </a:p>
      </dsp:txBody>
      <dsp:txXfrm>
        <a:off x="3795172" y="850359"/>
        <a:ext cx="1416368" cy="1416368"/>
      </dsp:txXfrm>
    </dsp:sp>
    <dsp:sp modelId="{18A45489-1511-4F8F-A198-8450630C0308}">
      <dsp:nvSpPr>
        <dsp:cNvPr id="0" name=""/>
        <dsp:cNvSpPr/>
      </dsp:nvSpPr>
      <dsp:spPr>
        <a:xfrm rot="5400000">
          <a:off x="5304059" y="263680"/>
          <a:ext cx="2003047" cy="2003047"/>
        </a:xfrm>
        <a:prstGeom prst="pieWedg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576" tIns="163576" rIns="163576" bIns="163576" numCol="1" spcCol="1270" anchor="ctr" anchorCtr="0">
          <a:noAutofit/>
        </a:bodyPr>
        <a:lstStyle/>
        <a:p>
          <a:pPr marL="0" lvl="0" indent="0" algn="ctr" defTabSz="1022350">
            <a:lnSpc>
              <a:spcPct val="90000"/>
            </a:lnSpc>
            <a:spcBef>
              <a:spcPct val="0"/>
            </a:spcBef>
            <a:spcAft>
              <a:spcPct val="35000"/>
            </a:spcAft>
            <a:buNone/>
          </a:pPr>
          <a:r>
            <a:rPr lang="en-US" sz="2300" kern="1200" dirty="0" err="1"/>
            <a:t>Sistem</a:t>
          </a:r>
          <a:r>
            <a:rPr lang="en-US" sz="2300" kern="1200" dirty="0"/>
            <a:t> Bus Internal</a:t>
          </a:r>
        </a:p>
      </dsp:txBody>
      <dsp:txXfrm rot="-5400000">
        <a:off x="5304059" y="850359"/>
        <a:ext cx="1416368" cy="1416368"/>
      </dsp:txXfrm>
    </dsp:sp>
    <dsp:sp modelId="{99987CE4-6240-4E48-B38F-857911DF5A82}">
      <dsp:nvSpPr>
        <dsp:cNvPr id="0" name=""/>
        <dsp:cNvSpPr/>
      </dsp:nvSpPr>
      <dsp:spPr>
        <a:xfrm rot="10800000">
          <a:off x="5304059" y="2359247"/>
          <a:ext cx="2003047" cy="2003047"/>
        </a:xfrm>
        <a:prstGeom prst="pieWedg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576" tIns="163576" rIns="163576" bIns="163576" numCol="1" spcCol="1270" anchor="ctr" anchorCtr="0">
          <a:noAutofit/>
        </a:bodyPr>
        <a:lstStyle/>
        <a:p>
          <a:pPr marL="0" lvl="0" indent="0" algn="ctr" defTabSz="1022350">
            <a:lnSpc>
              <a:spcPct val="90000"/>
            </a:lnSpc>
            <a:spcBef>
              <a:spcPct val="0"/>
            </a:spcBef>
            <a:spcAft>
              <a:spcPct val="35000"/>
            </a:spcAft>
            <a:buNone/>
          </a:pPr>
          <a:r>
            <a:rPr lang="en-US" sz="2300" kern="1200" dirty="0"/>
            <a:t>Control Unit</a:t>
          </a:r>
        </a:p>
      </dsp:txBody>
      <dsp:txXfrm rot="10800000">
        <a:off x="5304059" y="2359247"/>
        <a:ext cx="1416368" cy="1416368"/>
      </dsp:txXfrm>
    </dsp:sp>
    <dsp:sp modelId="{CD832A17-0D6A-4285-A58D-3A27D12AB93E}">
      <dsp:nvSpPr>
        <dsp:cNvPr id="0" name=""/>
        <dsp:cNvSpPr/>
      </dsp:nvSpPr>
      <dsp:spPr>
        <a:xfrm rot="16200000">
          <a:off x="3208493" y="2359247"/>
          <a:ext cx="2003047" cy="2003047"/>
        </a:xfrm>
        <a:prstGeom prst="pieWedg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576" tIns="163576" rIns="163576" bIns="163576" numCol="1" spcCol="1270" anchor="ctr" anchorCtr="0">
          <a:noAutofit/>
        </a:bodyPr>
        <a:lstStyle/>
        <a:p>
          <a:pPr marL="0" lvl="0" indent="0" algn="ctr" defTabSz="1022350">
            <a:lnSpc>
              <a:spcPct val="90000"/>
            </a:lnSpc>
            <a:spcBef>
              <a:spcPct val="0"/>
            </a:spcBef>
            <a:spcAft>
              <a:spcPct val="35000"/>
            </a:spcAft>
            <a:buNone/>
          </a:pPr>
          <a:r>
            <a:rPr lang="en-US" sz="2300" kern="1200" dirty="0"/>
            <a:t>Register Internal</a:t>
          </a:r>
        </a:p>
      </dsp:txBody>
      <dsp:txXfrm rot="5400000">
        <a:off x="3795172" y="2359247"/>
        <a:ext cx="1416368" cy="1416368"/>
      </dsp:txXfrm>
    </dsp:sp>
    <dsp:sp modelId="{AE5B8E98-ED56-4D17-84DA-E0CD0FD7021B}">
      <dsp:nvSpPr>
        <dsp:cNvPr id="0" name=""/>
        <dsp:cNvSpPr/>
      </dsp:nvSpPr>
      <dsp:spPr>
        <a:xfrm>
          <a:off x="4912008" y="1896649"/>
          <a:ext cx="691583" cy="601376"/>
        </a:xfrm>
        <a:prstGeom prst="circularArrow">
          <a:avLst/>
        </a:prstGeom>
        <a:solidFill>
          <a:schemeClr val="accent1">
            <a:tint val="6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B13BF3E-D359-4806-8F97-D9E2844F4A9C}">
      <dsp:nvSpPr>
        <dsp:cNvPr id="0" name=""/>
        <dsp:cNvSpPr/>
      </dsp:nvSpPr>
      <dsp:spPr>
        <a:xfrm rot="10800000">
          <a:off x="4912008" y="2127948"/>
          <a:ext cx="691583" cy="601376"/>
        </a:xfrm>
        <a:prstGeom prst="circularArrow">
          <a:avLst/>
        </a:prstGeom>
        <a:solidFill>
          <a:schemeClr val="accent1">
            <a:tint val="6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BE8E52-4464-4287-8C00-6CDED366A552}">
      <dsp:nvSpPr>
        <dsp:cNvPr id="0" name=""/>
        <dsp:cNvSpPr/>
      </dsp:nvSpPr>
      <dsp:spPr>
        <a:xfrm>
          <a:off x="1663910" y="0"/>
          <a:ext cx="2138532" cy="2138857"/>
        </a:xfrm>
        <a:prstGeom prst="circularArrow">
          <a:avLst>
            <a:gd name="adj1" fmla="val 10980"/>
            <a:gd name="adj2" fmla="val 1142322"/>
            <a:gd name="adj3" fmla="val 4500000"/>
            <a:gd name="adj4" fmla="val 10800000"/>
            <a:gd name="adj5" fmla="val 125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1D27DC2-FA80-4216-89D2-F7D70D2EF662}">
      <dsp:nvSpPr>
        <dsp:cNvPr id="0" name=""/>
        <dsp:cNvSpPr/>
      </dsp:nvSpPr>
      <dsp:spPr>
        <a:xfrm>
          <a:off x="2136596" y="772192"/>
          <a:ext cx="1188341" cy="5940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kern="1200" dirty="0"/>
            <a:t>Instruction Fetch</a:t>
          </a:r>
        </a:p>
      </dsp:txBody>
      <dsp:txXfrm>
        <a:off x="2136596" y="772192"/>
        <a:ext cx="1188341" cy="594028"/>
      </dsp:txXfrm>
    </dsp:sp>
    <dsp:sp modelId="{19306E32-CE62-47E4-972C-7A853D1F2927}">
      <dsp:nvSpPr>
        <dsp:cNvPr id="0" name=""/>
        <dsp:cNvSpPr/>
      </dsp:nvSpPr>
      <dsp:spPr>
        <a:xfrm>
          <a:off x="1069940" y="1228932"/>
          <a:ext cx="2138532" cy="2138857"/>
        </a:xfrm>
        <a:prstGeom prst="leftCircularArrow">
          <a:avLst>
            <a:gd name="adj1" fmla="val 10980"/>
            <a:gd name="adj2" fmla="val 1142322"/>
            <a:gd name="adj3" fmla="val 6300000"/>
            <a:gd name="adj4" fmla="val 18900000"/>
            <a:gd name="adj5" fmla="val 125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8F227D8-8C27-4093-A1F5-4232B0D64AD1}">
      <dsp:nvSpPr>
        <dsp:cNvPr id="0" name=""/>
        <dsp:cNvSpPr/>
      </dsp:nvSpPr>
      <dsp:spPr>
        <a:xfrm>
          <a:off x="1545035" y="2008233"/>
          <a:ext cx="1188341" cy="5940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kern="1200" dirty="0"/>
            <a:t>Instruction Decode</a:t>
          </a:r>
        </a:p>
      </dsp:txBody>
      <dsp:txXfrm>
        <a:off x="1545035" y="2008233"/>
        <a:ext cx="1188341" cy="594028"/>
      </dsp:txXfrm>
    </dsp:sp>
    <dsp:sp modelId="{53B32750-BAFE-4EEE-84E1-E21C69731937}">
      <dsp:nvSpPr>
        <dsp:cNvPr id="0" name=""/>
        <dsp:cNvSpPr/>
      </dsp:nvSpPr>
      <dsp:spPr>
        <a:xfrm>
          <a:off x="1816117" y="2604927"/>
          <a:ext cx="1837330" cy="1838067"/>
        </a:xfrm>
        <a:prstGeom prst="blockArc">
          <a:avLst>
            <a:gd name="adj1" fmla="val 13500000"/>
            <a:gd name="adj2" fmla="val 10800000"/>
            <a:gd name="adj3" fmla="val 1274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AB66DB3-97D5-42DA-A3E5-54D43EA0A602}">
      <dsp:nvSpPr>
        <dsp:cNvPr id="0" name=""/>
        <dsp:cNvSpPr/>
      </dsp:nvSpPr>
      <dsp:spPr>
        <a:xfrm>
          <a:off x="2139407" y="3246052"/>
          <a:ext cx="1188341" cy="5940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kern="1200" dirty="0"/>
            <a:t>Execution</a:t>
          </a:r>
        </a:p>
      </dsp:txBody>
      <dsp:txXfrm>
        <a:off x="2139407" y="3246052"/>
        <a:ext cx="1188341" cy="594028"/>
      </dsp:txXfrm>
    </dsp:sp>
  </dsp:spTree>
</dsp:drawing>
</file>

<file path=ppt/diagrams/layout1.xml><?xml version="1.0" encoding="utf-8"?>
<dgm:layoutDef xmlns:dgm="http://schemas.openxmlformats.org/drawingml/2006/diagram" xmlns:a="http://schemas.openxmlformats.org/drawingml/2006/main" uniqueId="urn:microsoft.com/office/officeart/2005/8/layout/cycle4">
  <dgm:title val=""/>
  <dgm:desc val=""/>
  <dgm:catLst>
    <dgm:cat type="relationship" pri="26000"/>
    <dgm:cat type="cycle" pri="13000"/>
    <dgm:cat type="matrix" pri="4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ampData>
  <dgm:style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cycleMatrixDiagram">
    <dgm:varLst>
      <dgm:chMax val="1"/>
      <dgm:dir/>
      <dgm:animLvl val="lvl"/>
      <dgm:resizeHandles val="exact"/>
    </dgm:varLst>
    <dgm:alg type="composite">
      <dgm:param type="ar" val="1.3"/>
    </dgm:alg>
    <dgm:shape xmlns:r="http://schemas.openxmlformats.org/officeDocument/2006/relationships" r:blip="">
      <dgm:adjLst/>
    </dgm:shape>
    <dgm:presOf/>
    <dgm:constrLst>
      <dgm:constr type="w" for="ch" forName="children" refType="w"/>
      <dgm:constr type="h" for="ch" forName="children" refType="w" refFor="ch" refForName="children" fact="0.77"/>
      <dgm:constr type="ctrX" for="ch" forName="children" refType="w" fact="0.5"/>
      <dgm:constr type="ctrY" for="ch" forName="children" refType="h" fact="0.5"/>
      <dgm:constr type="w" for="ch" forName="circle" refType="w"/>
      <dgm:constr type="h" for="ch" forName="circle" refType="h"/>
      <dgm:constr type="ctrX" for="ch" forName="circle" refType="w" fact="0.5"/>
      <dgm:constr type="ctrY" for="ch" forName="circle" refType="h" fact="0.5"/>
      <dgm:constr type="w" for="ch" forName="center1" refType="w" fact="0.115"/>
      <dgm:constr type="h" for="ch" forName="center1" refType="w" fact="0.1"/>
      <dgm:constr type="ctrX" for="ch" forName="center1" refType="w" fact="0.5"/>
      <dgm:constr type="ctrY" for="ch" forName="center1" refType="h" fact="0.475"/>
      <dgm:constr type="w" for="ch" forName="center2" refType="w" fact="0.115"/>
      <dgm:constr type="h" for="ch" forName="center2" refType="w" fact="0.1"/>
      <dgm:constr type="ctrX" for="ch" forName="center2" refType="w" fact="0.5"/>
      <dgm:constr type="ctrY" for="ch" forName="center2" refType="h" fact="0.525"/>
    </dgm:constrLst>
    <dgm:ruleLst/>
    <dgm:choose name="Name0">
      <dgm:if name="Name1" axis="ch" ptType="node" func="cnt" op="gte" val="1">
        <dgm:layoutNode name="children">
          <dgm:alg type="composite">
            <dgm:param type="ar" val="1.3"/>
          </dgm:alg>
          <dgm:shape xmlns:r="http://schemas.openxmlformats.org/officeDocument/2006/relationships" r:blip="">
            <dgm:adjLst/>
          </dgm:shape>
          <dgm:presOf/>
          <dgm:choose name="Name2">
            <dgm:if name="Name3" func="var" arg="dir" op="equ" val="norm">
              <dgm:constrLst>
                <dgm:constr type="primFontSz" for="des" ptType="node" op="equ" val="65"/>
                <dgm:constr type="w" for="ch" forName="child1group" refType="w" fact="0.38"/>
                <dgm:constr type="h" for="ch" forName="child1group" refType="h" fact="0.32"/>
                <dgm:constr type="t" for="ch" forName="child1group"/>
                <dgm:constr type="l" for="ch" forName="child1group"/>
                <dgm:constr type="w" for="ch" forName="child2group" refType="w" fact="0.38"/>
                <dgm:constr type="h" for="ch" forName="child2group" refType="h" fact="0.32"/>
                <dgm:constr type="t" for="ch" forName="child2group"/>
                <dgm:constr type="r" for="ch" forName="child2group" refType="w"/>
                <dgm:constr type="w" for="ch" forName="child3group" refType="w" fact="0.38"/>
                <dgm:constr type="h" for="ch" forName="child3group" refType="h" fact="0.32"/>
                <dgm:constr type="b" for="ch" forName="child3group" refType="h"/>
                <dgm:constr type="r" for="ch" forName="child3group" refType="w"/>
                <dgm:constr type="w" for="ch" forName="child4group" refType="w" fact="0.38"/>
                <dgm:constr type="h" for="ch" forName="child4group" refType="h" fact="0.32"/>
                <dgm:constr type="b" for="ch" forName="child4group" refType="h"/>
                <dgm:constr type="l" for="ch" forName="child4group"/>
              </dgm:constrLst>
            </dgm:if>
            <dgm:else name="Name4">
              <dgm:constrLst>
                <dgm:constr type="primFontSz" for="des" ptType="node" op="equ" val="65"/>
                <dgm:constr type="w" for="ch" forName="child1group" refType="w" fact="0.38"/>
                <dgm:constr type="h" for="ch" forName="child1group" refType="h" fact="0.32"/>
                <dgm:constr type="t" for="ch" forName="child1group"/>
                <dgm:constr type="r" for="ch" forName="child1group" refType="w"/>
                <dgm:constr type="w" for="ch" forName="child2group" refType="w" fact="0.38"/>
                <dgm:constr type="h" for="ch" forName="child2group" refType="h" fact="0.32"/>
                <dgm:constr type="t" for="ch" forName="child2group"/>
                <dgm:constr type="l" for="ch" forName="child2group"/>
                <dgm:constr type="w" for="ch" forName="child3group" refType="w" fact="0.38"/>
                <dgm:constr type="h" for="ch" forName="child3group" refType="h" fact="0.32"/>
                <dgm:constr type="b" for="ch" forName="child3group" refType="h"/>
                <dgm:constr type="l" for="ch" forName="child3group"/>
                <dgm:constr type="w" for="ch" forName="child4group" refType="w" fact="0.38"/>
                <dgm:constr type="h" for="ch" forName="child4group" refType="h" fact="0.32"/>
                <dgm:constr type="b" for="ch" forName="child4group" refType="h"/>
                <dgm:constr type="r" for="ch" forName="child4group" refType="w"/>
              </dgm:constrLst>
            </dgm:else>
          </dgm:choose>
          <dgm:ruleLst/>
          <dgm:choose name="Name5">
            <dgm:if name="Name6" axis="ch ch" ptType="node node" st="1 1" cnt="1 0" func="cnt" op="gte" val="1">
              <dgm:layoutNode name="child1group">
                <dgm:alg type="composite">
                  <dgm:param type="horzAlign" val="none"/>
                  <dgm:param type="vertAlign" val="none"/>
                </dgm:alg>
                <dgm:shape xmlns:r="http://schemas.openxmlformats.org/officeDocument/2006/relationships" r:blip="">
                  <dgm:adjLst/>
                </dgm:shape>
                <dgm:presOf/>
                <dgm:choose name="Name7">
                  <dgm:if name="Name8" func="var" arg="dir" op="equ" val="norm">
                    <dgm:constrLst>
                      <dgm:constr type="w" for="ch" forName="child1" refType="w"/>
                      <dgm:constr type="h" for="ch" forName="child1" refType="h"/>
                      <dgm:constr type="t" for="ch" forName="child1"/>
                      <dgm:constr type="l" for="ch" forName="child1"/>
                      <dgm:constr type="w" for="ch" forName="child1Text" refType="w" fact="0.7"/>
                      <dgm:constr type="h" for="ch" forName="child1Text" refType="h" fact="0.75"/>
                      <dgm:constr type="t" for="ch" forName="child1Text"/>
                      <dgm:constr type="l" for="ch" forName="child1Text"/>
                    </dgm:constrLst>
                  </dgm:if>
                  <dgm:else name="Name9">
                    <dgm:constrLst>
                      <dgm:constr type="w" for="ch" forName="child1" refType="w"/>
                      <dgm:constr type="h" for="ch" forName="child1" refType="h"/>
                      <dgm:constr type="t" for="ch" forName="child1"/>
                      <dgm:constr type="r" for="ch" forName="child1" refType="w"/>
                      <dgm:constr type="w" for="ch" forName="child1Text" refType="w" fact="0.7"/>
                      <dgm:constr type="h" for="ch" forName="child1Text" refType="h" fact="0.75"/>
                      <dgm:constr type="t" for="ch" forName="child1Text"/>
                      <dgm:constr type="r" for="ch" forName="child1Text" refType="w"/>
                    </dgm:constrLst>
                  </dgm:else>
                </dgm:choose>
                <dgm:ruleLst/>
                <dgm:layoutNode name="child1" styleLbl="bgAcc1">
                  <dgm:alg type="sp"/>
                  <dgm:shape xmlns:r="http://schemas.openxmlformats.org/officeDocument/2006/relationships" type="roundRect" r:blip="" zOrderOff="-2">
                    <dgm:adjLst>
                      <dgm:adj idx="1" val="0.1"/>
                    </dgm:adjLst>
                  </dgm:shape>
                  <dgm:presOf axis="ch des" ptType="node node" st="1 1" cnt="1 0"/>
                  <dgm:constrLst/>
                  <dgm:ruleLst/>
                </dgm:layoutNode>
                <dgm:layoutNode name="child1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0"/>
          </dgm:choose>
          <dgm:choose name="Name11">
            <dgm:if name="Name12" axis="ch ch" ptType="node node" st="2 1" cnt="1 0" func="cnt" op="gte" val="1">
              <dgm:layoutNode name="child2group">
                <dgm:alg type="composite">
                  <dgm:param type="horzAlign" val="none"/>
                  <dgm:param type="vertAlign" val="none"/>
                </dgm:alg>
                <dgm:shape xmlns:r="http://schemas.openxmlformats.org/officeDocument/2006/relationships" r:blip="">
                  <dgm:adjLst/>
                </dgm:shape>
                <dgm:choose name="Name13">
                  <dgm:if name="Name14" func="var" arg="dir" op="equ" val="norm">
                    <dgm:constrLst>
                      <dgm:constr type="w" for="ch" forName="child2" refType="w"/>
                      <dgm:constr type="h" for="ch" forName="child2" refType="h"/>
                      <dgm:constr type="t" for="ch" forName="child2"/>
                      <dgm:constr type="r" for="ch" forName="child2" refType="w"/>
                      <dgm:constr type="w" for="ch" forName="child2Text" refType="w" fact="0.7"/>
                      <dgm:constr type="h" for="ch" forName="child2Text" refType="h" fact="0.75"/>
                      <dgm:constr type="t" for="ch" forName="child2Text"/>
                      <dgm:constr type="r" for="ch" forName="child2Text" refType="w"/>
                    </dgm:constrLst>
                  </dgm:if>
                  <dgm:else name="Name15">
                    <dgm:constrLst>
                      <dgm:constr type="w" for="ch" forName="child2" refType="w"/>
                      <dgm:constr type="h" for="ch" forName="child2" refType="h"/>
                      <dgm:constr type="t" for="ch" forName="child2"/>
                      <dgm:constr type="l" for="ch" forName="child2"/>
                      <dgm:constr type="w" for="ch" forName="child2Text" refType="w" fact="0.7"/>
                      <dgm:constr type="h" for="ch" forName="child2Text" refType="h" fact="0.75"/>
                      <dgm:constr type="t" for="ch" forName="child2Text"/>
                      <dgm:constr type="l" for="ch" forName="child2Text"/>
                    </dgm:constrLst>
                  </dgm:else>
                </dgm:choose>
                <dgm:ruleLst/>
                <dgm:layoutNode name="child2" styleLbl="bgAcc1">
                  <dgm:alg type="sp"/>
                  <dgm:shape xmlns:r="http://schemas.openxmlformats.org/officeDocument/2006/relationships" type="roundRect" r:blip="" zOrderOff="-2">
                    <dgm:adjLst>
                      <dgm:adj idx="1" val="0.1"/>
                    </dgm:adjLst>
                  </dgm:shape>
                  <dgm:presOf axis="ch des" ptType="node node" st="2 1" cnt="1 0"/>
                  <dgm:constrLst/>
                  <dgm:ruleLst/>
                </dgm:layoutNode>
                <dgm:layoutNode name="child2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6"/>
          </dgm:choose>
          <dgm:choose name="Name17">
            <dgm:if name="Name18" axis="ch ch" ptType="node node" st="3 1" cnt="1 0" func="cnt" op="gte" val="1">
              <dgm:layoutNode name="child3group">
                <dgm:alg type="composite">
                  <dgm:param type="horzAlign" val="none"/>
                  <dgm:param type="vertAlign" val="none"/>
                </dgm:alg>
                <dgm:shape xmlns:r="http://schemas.openxmlformats.org/officeDocument/2006/relationships" r:blip="">
                  <dgm:adjLst/>
                </dgm:shape>
                <dgm:presOf/>
                <dgm:choose name="Name19">
                  <dgm:if name="Name20" func="var" arg="dir" op="equ" val="norm">
                    <dgm:constrLst>
                      <dgm:constr type="w" for="ch" forName="child3" refType="w"/>
                      <dgm:constr type="h" for="ch" forName="child3" refType="h"/>
                      <dgm:constr type="b" for="ch" forName="child3" refType="h"/>
                      <dgm:constr type="r" for="ch" forName="child3" refType="w"/>
                      <dgm:constr type="w" for="ch" forName="child3Text" refType="w" fact="0.7"/>
                      <dgm:constr type="h" for="ch" forName="child3Text" refType="h" fact="0.75"/>
                      <dgm:constr type="b" for="ch" forName="child3Text" refType="h"/>
                      <dgm:constr type="r" for="ch" forName="child3Text" refType="w"/>
                    </dgm:constrLst>
                  </dgm:if>
                  <dgm:else name="Name21">
                    <dgm:constrLst>
                      <dgm:constr type="w" for="ch" forName="child3" refType="w"/>
                      <dgm:constr type="h" for="ch" forName="child3" refType="h"/>
                      <dgm:constr type="b" for="ch" forName="child3" refType="h"/>
                      <dgm:constr type="l" for="ch" forName="child3"/>
                      <dgm:constr type="w" for="ch" forName="child3Text" refType="w" fact="0.7"/>
                      <dgm:constr type="h" for="ch" forName="child3Text" refType="h" fact="0.75"/>
                      <dgm:constr type="b" for="ch" forName="child3Text" refType="h"/>
                      <dgm:constr type="l" for="ch" forName="child3Text"/>
                    </dgm:constrLst>
                  </dgm:else>
                </dgm:choose>
                <dgm:ruleLst/>
                <dgm:layoutNode name="child3" styleLbl="bgAcc1">
                  <dgm:alg type="sp"/>
                  <dgm:shape xmlns:r="http://schemas.openxmlformats.org/officeDocument/2006/relationships" type="roundRect" r:blip="" zOrderOff="-4">
                    <dgm:adjLst>
                      <dgm:adj idx="1" val="0.1"/>
                    </dgm:adjLst>
                  </dgm:shape>
                  <dgm:presOf axis="ch des" ptType="node node" st="3 1" cnt="1 0"/>
                  <dgm:constrLst/>
                  <dgm:ruleLst/>
                </dgm:layoutNode>
                <dgm:layoutNode name="child3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2"/>
          </dgm:choose>
          <dgm:choose name="Name23">
            <dgm:if name="Name24" axis="ch ch" ptType="node node" st="4 1" cnt="1 0" func="cnt" op="gte" val="1">
              <dgm:layoutNode name="child4group">
                <dgm:alg type="composite">
                  <dgm:param type="horzAlign" val="none"/>
                  <dgm:param type="vertAlign" val="none"/>
                </dgm:alg>
                <dgm:shape xmlns:r="http://schemas.openxmlformats.org/officeDocument/2006/relationships" r:blip="">
                  <dgm:adjLst/>
                </dgm:shape>
                <dgm:presOf/>
                <dgm:choose name="Name25">
                  <dgm:if name="Name26" func="var" arg="dir" op="equ" val="norm">
                    <dgm:constrLst>
                      <dgm:constr type="w" for="ch" forName="child4" refType="w"/>
                      <dgm:constr type="h" for="ch" forName="child4" refType="h"/>
                      <dgm:constr type="b" for="ch" forName="child4" refType="h"/>
                      <dgm:constr type="l" for="ch" forName="child4"/>
                      <dgm:constr type="w" for="ch" forName="child4Text" refType="w" fact="0.7"/>
                      <dgm:constr type="h" for="ch" forName="child4Text" refType="h" fact="0.75"/>
                      <dgm:constr type="b" for="ch" forName="child4Text" refType="h"/>
                      <dgm:constr type="l" for="ch" forName="child4Text"/>
                    </dgm:constrLst>
                  </dgm:if>
                  <dgm:else name="Name27">
                    <dgm:constrLst>
                      <dgm:constr type="w" for="ch" forName="child4" refType="w"/>
                      <dgm:constr type="h" for="ch" forName="child4" refType="h"/>
                      <dgm:constr type="b" for="ch" forName="child4" refType="h"/>
                      <dgm:constr type="r" for="ch" forName="child4" refType="w"/>
                      <dgm:constr type="w" for="ch" forName="child4Text" refType="w" fact="0.7"/>
                      <dgm:constr type="h" for="ch" forName="child4Text" refType="h" fact="0.75"/>
                      <dgm:constr type="b" for="ch" forName="child4Text" refType="h"/>
                      <dgm:constr type="r" for="ch" forName="child4Text" refType="w"/>
                    </dgm:constrLst>
                  </dgm:else>
                </dgm:choose>
                <dgm:ruleLst/>
                <dgm:layoutNode name="child4" styleLbl="bgAcc1">
                  <dgm:alg type="sp"/>
                  <dgm:shape xmlns:r="http://schemas.openxmlformats.org/officeDocument/2006/relationships" type="roundRect" r:blip="" zOrderOff="-4">
                    <dgm:adjLst>
                      <dgm:adj idx="1" val="0.1"/>
                    </dgm:adjLst>
                  </dgm:shape>
                  <dgm:presOf axis="ch des" ptType="node node" st="4 1" cnt="1 0"/>
                  <dgm:constrLst/>
                  <dgm:ruleLst/>
                </dgm:layoutNode>
                <dgm:layoutNode name="child4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8"/>
          </dgm:choose>
          <dgm:layoutNode name="childPlaceholder">
            <dgm:alg type="sp"/>
            <dgm:shape xmlns:r="http://schemas.openxmlformats.org/officeDocument/2006/relationships" r:blip="">
              <dgm:adjLst/>
            </dgm:shape>
            <dgm:presOf/>
            <dgm:constrLst/>
            <dgm:ruleLst/>
          </dgm:layoutNode>
        </dgm:layoutNode>
        <dgm:layoutNode name="circle">
          <dgm:alg type="composite">
            <dgm:param type="ar" val="1"/>
          </dgm:alg>
          <dgm:shape xmlns:r="http://schemas.openxmlformats.org/officeDocument/2006/relationships" r:blip="">
            <dgm:adjLst/>
          </dgm:shape>
          <dgm:presOf/>
          <dgm:choose name="Name29">
            <dgm:if name="Name30" func="var" arg="dir" op="equ" val="norm">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r" for="ch" forName="quadrant1" refType="w" fact="0.5"/>
                <dgm:constr type="r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l" for="ch" forName="quadrant2" refType="w" fact="0.5"/>
                <dgm:constr type="l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l" for="ch" forName="quadrant3" refType="w" fact="0.5"/>
                <dgm:constr type="l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r" for="ch" forName="quadrant4" refType="w" fact="0.5"/>
                <dgm:constr type="rOff" for="ch" forName="quadrant4" refType="w" fact="-0.01"/>
              </dgm:constrLst>
            </dgm:if>
            <dgm:else name="Name31">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l" for="ch" forName="quadrant1" refType="w" fact="0.5"/>
                <dgm:constr type="l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r" for="ch" forName="quadrant2" refType="w" fact="0.5"/>
                <dgm:constr type="r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r" for="ch" forName="quadrant3" refType="w" fact="0.5"/>
                <dgm:constr type="r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l" for="ch" forName="quadrant4" refType="w" fact="0.5"/>
                <dgm:constr type="lOff" for="ch" forName="quadrant4" refType="w" fact="0.01"/>
              </dgm:constrLst>
            </dgm:else>
          </dgm:choose>
          <dgm:ruleLst/>
          <dgm:layoutNode name="quadrant1" styleLbl="node1">
            <dgm:varLst>
              <dgm:chMax val="1"/>
              <dgm:bulletEnabled val="1"/>
            </dgm:varLst>
            <dgm:alg type="tx"/>
            <dgm:choose name="Name32">
              <dgm:if name="Name33" func="var" arg="dir" op="equ" val="norm">
                <dgm:shape xmlns:r="http://schemas.openxmlformats.org/officeDocument/2006/relationships" type="pieWedge" r:blip="">
                  <dgm:adjLst/>
                </dgm:shape>
              </dgm:if>
              <dgm:else name="Name34">
                <dgm:shape xmlns:r="http://schemas.openxmlformats.org/officeDocument/2006/relationships" rot="90" type="pieWedge" r:blip="">
                  <dgm:adjLst/>
                </dgm:shape>
              </dgm:else>
            </dgm:choose>
            <dgm:presOf axis="ch" ptType="node" cnt="1"/>
            <dgm:constrLst/>
            <dgm:ruleLst>
              <dgm:rule type="primFontSz" val="5" fact="NaN" max="NaN"/>
            </dgm:ruleLst>
          </dgm:layoutNode>
          <dgm:layoutNode name="quadrant2" styleLbl="node1">
            <dgm:varLst>
              <dgm:chMax val="1"/>
              <dgm:bulletEnabled val="1"/>
            </dgm:varLst>
            <dgm:alg type="tx"/>
            <dgm:choose name="Name35">
              <dgm:if name="Name36" func="var" arg="dir" op="equ" val="norm">
                <dgm:shape xmlns:r="http://schemas.openxmlformats.org/officeDocument/2006/relationships" rot="90" type="pieWedge" r:blip="">
                  <dgm:adjLst/>
                </dgm:shape>
              </dgm:if>
              <dgm:else name="Name37">
                <dgm:shape xmlns:r="http://schemas.openxmlformats.org/officeDocument/2006/relationships" type="pieWedge" r:blip="">
                  <dgm:adjLst/>
                </dgm:shape>
              </dgm:else>
            </dgm:choose>
            <dgm:presOf axis="ch" ptType="node" st="2" cnt="1"/>
            <dgm:constrLst/>
            <dgm:ruleLst>
              <dgm:rule type="primFontSz" val="5" fact="NaN" max="NaN"/>
            </dgm:ruleLst>
          </dgm:layoutNode>
          <dgm:layoutNode name="quadrant3" styleLbl="node1">
            <dgm:varLst>
              <dgm:chMax val="1"/>
              <dgm:bulletEnabled val="1"/>
            </dgm:varLst>
            <dgm:alg type="tx"/>
            <dgm:choose name="Name38">
              <dgm:if name="Name39" func="var" arg="dir" op="equ" val="norm">
                <dgm:shape xmlns:r="http://schemas.openxmlformats.org/officeDocument/2006/relationships" rot="180" type="pieWedge" r:blip="">
                  <dgm:adjLst/>
                </dgm:shape>
              </dgm:if>
              <dgm:else name="Name40">
                <dgm:shape xmlns:r="http://schemas.openxmlformats.org/officeDocument/2006/relationships" rot="270" type="pieWedge" r:blip="">
                  <dgm:adjLst/>
                </dgm:shape>
              </dgm:else>
            </dgm:choose>
            <dgm:presOf axis="ch" ptType="node" st="3" cnt="1"/>
            <dgm:constrLst/>
            <dgm:ruleLst>
              <dgm:rule type="primFontSz" val="5" fact="NaN" max="NaN"/>
            </dgm:ruleLst>
          </dgm:layoutNode>
          <dgm:layoutNode name="quadrant4" styleLbl="node1">
            <dgm:varLst>
              <dgm:chMax val="1"/>
              <dgm:bulletEnabled val="1"/>
            </dgm:varLst>
            <dgm:alg type="tx"/>
            <dgm:choose name="Name41">
              <dgm:if name="Name42" func="var" arg="dir" op="equ" val="norm">
                <dgm:shape xmlns:r="http://schemas.openxmlformats.org/officeDocument/2006/relationships" rot="270" type="pieWedge" r:blip="">
                  <dgm:adjLst/>
                </dgm:shape>
              </dgm:if>
              <dgm:else name="Name43">
                <dgm:shape xmlns:r="http://schemas.openxmlformats.org/officeDocument/2006/relationships" rot="180" type="pieWedge" r:blip="">
                  <dgm:adjLst/>
                </dgm:shape>
              </dgm:else>
            </dgm:choose>
            <dgm:presOf axis="ch" ptType="node" st="4" cnt="1"/>
            <dgm:constrLst/>
            <dgm:ruleLst>
              <dgm:rule type="primFontSz" val="5" fact="NaN" max="NaN"/>
            </dgm:ruleLst>
          </dgm:layoutNode>
          <dgm:layoutNode name="quadrantPlaceholder">
            <dgm:alg type="sp"/>
            <dgm:shape xmlns:r="http://schemas.openxmlformats.org/officeDocument/2006/relationships" r:blip="">
              <dgm:adjLst/>
            </dgm:shape>
            <dgm:presOf/>
            <dgm:constrLst/>
            <dgm:ruleLst/>
          </dgm:layoutNode>
        </dgm:layoutNode>
        <dgm:layoutNode name="center1" styleLbl="fgShp">
          <dgm:alg type="sp"/>
          <dgm:choose name="Name44">
            <dgm:if name="Name45" func="var" arg="dir" op="equ" val="norm">
              <dgm:shape xmlns:r="http://schemas.openxmlformats.org/officeDocument/2006/relationships" type="circularArrow" r:blip="" zOrderOff="16">
                <dgm:adjLst/>
              </dgm:shape>
            </dgm:if>
            <dgm:else name="Name46">
              <dgm:shape xmlns:r="http://schemas.openxmlformats.org/officeDocument/2006/relationships" rot="180" type="leftCircularArrow" r:blip="" zOrderOff="16">
                <dgm:adjLst/>
              </dgm:shape>
            </dgm:else>
          </dgm:choose>
          <dgm:presOf/>
          <dgm:constrLst/>
          <dgm:ruleLst/>
        </dgm:layoutNode>
        <dgm:layoutNode name="center2" styleLbl="fgShp">
          <dgm:alg type="sp"/>
          <dgm:choose name="Name47">
            <dgm:if name="Name48" func="var" arg="dir" op="equ" val="norm">
              <dgm:shape xmlns:r="http://schemas.openxmlformats.org/officeDocument/2006/relationships" rot="180" type="circularArrow" r:blip="" zOrderOff="16">
                <dgm:adjLst/>
              </dgm:shape>
            </dgm:if>
            <dgm:else name="Name49">
              <dgm:shape xmlns:r="http://schemas.openxmlformats.org/officeDocument/2006/relationships" type="leftCircularArrow" r:blip="" zOrderOff="16">
                <dgm:adjLst/>
              </dgm:shape>
            </dgm:else>
          </dgm:choose>
          <dgm:presOf/>
          <dgm:constrLst/>
          <dgm:ruleLst/>
        </dgm:layoutNode>
      </dgm:if>
      <dgm:else name="Name50"/>
    </dgm:choose>
  </dgm:layoutNode>
</dgm:layoutDef>
</file>

<file path=ppt/diagrams/layout2.xml><?xml version="1.0" encoding="utf-8"?>
<dgm:layoutDef xmlns:dgm="http://schemas.openxmlformats.org/drawingml/2006/diagram" xmlns:a="http://schemas.openxmlformats.org/drawingml/2006/main" uniqueId="urn:microsoft.com/office/officeart/2009/layout/CircleArrowProcess">
  <dgm:title val=""/>
  <dgm:desc val=""/>
  <dgm:catLst>
    <dgm:cat type="process" pri="16500"/>
    <dgm:cat type="cycle" pri="16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7"/>
      <dgm:chPref val="7"/>
      <dgm:dir/>
      <dgm:animLvl val="lvl"/>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5"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1144"/>
              <dgm:constr type="t" for="ch" forName="Accent1" refType="h" fact="0"/>
              <dgm:constr type="w" for="ch" forName="Accent1" refType="w" fact="0.5542"/>
              <dgm:constr type="h" for="ch" forName="Accent1" refType="h" fact="0.6665"/>
              <dgm:constr type="l" for="ch" forName="Parent1" refType="w" fact="0.2368"/>
              <dgm:constr type="t" for="ch" forName="Parent1" refType="h" fact="0.2413"/>
              <dgm:constr type="w" for="ch" forName="Parent1" refType="w" fact="0.3092"/>
              <dgm:constr type="h" for="ch" forName="Parent1" refType="h" fact="0.1859"/>
              <dgm:constr type="l" for="ch" forName="Parent2" refType="w" fact="0.0822"/>
              <dgm:constr type="t" for="ch" forName="Parent2" refType="h" fact="0.625"/>
              <dgm:constr type="w" for="ch" forName="Parent2" refType="w" fact="0.3092"/>
              <dgm:constr type="h" for="ch" forName="Parent2" refType="h" fact="0.1859"/>
              <dgm:constr type="l" for="ch" forName="Child1" refType="w" fact="0.6678"/>
              <dgm:constr type="t" for="ch" forName="Child1" refType="h" fact="0.1978"/>
              <dgm:constr type="w" for="ch" forName="Child1" refType="w" fact="0.3322"/>
              <dgm:constr type="h" for="ch" forName="Child1" refType="h" fact="0.265"/>
              <dgm:constr type="l" for="ch" forName="Child2" refType="w" fact="0.5164"/>
              <dgm:constr type="t" for="ch" forName="Child2" refType="h" fact="0.5855"/>
              <dgm:constr type="w" for="ch" forName="Child2" refType="w" fact="0.3322"/>
              <dgm:constr type="h" for="ch" forName="Child2" refType="h" fact="0.265"/>
              <dgm:constr type="l" for="ch" forName="Accent2" refType="w" fact="0"/>
              <dgm:constr type="t" for="ch" forName="Accent2" refType="h" fact="0.4272"/>
              <dgm:constr type="w" for="ch" forName="Accent2" refType="w" fact="0.4761"/>
              <dgm:constr type="h" for="ch" forName="Accent2" refType="h" fact="0.5728"/>
            </dgm:constrLst>
          </dgm:if>
          <dgm:if name="Name6"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1479"/>
              <dgm:constr type="t" for="ch" forName="Accent1" refType="h" fact="0"/>
              <dgm:constr type="w" for="ch" forName="Accent1" refType="w" fact="0.5325"/>
              <dgm:constr type="h" for="ch" forName="Accent1" refType="h" fact="0.4814"/>
              <dgm:constr type="l" for="ch" forName="Accent2" refType="w" fact="0"/>
              <dgm:constr type="t" for="ch" forName="Accent2" refType="h" fact="0.2766"/>
              <dgm:constr type="w" for="ch" forName="Accent2" refType="w" fact="0.5325"/>
              <dgm:constr type="h" for="ch" forName="Accent2" refType="h" fact="0.4814"/>
              <dgm:constr type="l" for="ch" forName="Parent1" refType="w" fact="0.2656"/>
              <dgm:constr type="t" for="ch" forName="Parent1" refType="h" fact="0.1738"/>
              <dgm:constr type="w" for="ch" forName="Parent1" refType="w" fact="0.2959"/>
              <dgm:constr type="h" for="ch" forName="Parent1" refType="h" fact="0.1337"/>
              <dgm:constr type="l" for="ch" forName="Accent3" refType="w" fact="0.1858"/>
              <dgm:constr type="t" for="ch" forName="Accent3" refType="h" fact="0.5863"/>
              <dgm:constr type="w" for="ch" forName="Accent3" refType="w" fact="0.4575"/>
              <dgm:constr type="h" for="ch" forName="Accent3" refType="h" fact="0.4137"/>
              <dgm:constr type="l" for="ch" forName="Parent2" refType="w" fact="0.1183"/>
              <dgm:constr type="t" for="ch" forName="Parent2" refType="h" fact="0.452"/>
              <dgm:constr type="w" for="ch" forName="Parent2" refType="w" fact="0.2959"/>
              <dgm:constr type="h" for="ch" forName="Parent2" refType="h" fact="0.1337"/>
              <dgm:constr type="l" for="ch" forName="Parent3" refType="w" fact="0.2663"/>
              <dgm:constr type="t" for="ch" forName="Parent3" refType="h" fact="0.7306"/>
              <dgm:constr type="w" for="ch" forName="Parent3" refType="w" fact="0.2959"/>
              <dgm:constr type="h" for="ch" forName="Parent3" refType="h" fact="0.1337"/>
              <dgm:constr type="l" for="ch" forName="Child2" refType="w" fact="0.5325"/>
              <dgm:constr type="t" for="ch" forName="Child2" refType="h" fact="0.4217"/>
              <dgm:constr type="w" for="ch" forName="Child2" refType="w" fact="0.3195"/>
              <dgm:constr type="h" for="ch" forName="Child2" refType="h" fact="0.1926"/>
              <dgm:constr type="l" for="ch" forName="Child1" refType="w" fact="0.6805"/>
              <dgm:constr type="t" for="ch" forName="Child1" refType="h" fact="0.1435"/>
              <dgm:constr type="w" for="ch" forName="Child1" refType="w" fact="0.3195"/>
              <dgm:constr type="h" for="ch" forName="Child1" refType="h" fact="0.1926"/>
              <dgm:constr type="l" for="ch" forName="Child3" refType="w" fact="0.6805"/>
              <dgm:constr type="t" for="ch" forName="Child3" refType="h" fact="0.6998"/>
              <dgm:constr type="w" for="ch" forName="Child3" refType="w" fact="0.3195"/>
              <dgm:constr type="h" for="ch" forName="Child3" refType="h" fact="0.1926"/>
            </dgm:constrLst>
          </dgm:if>
          <dgm:if name="Name7"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1481"/>
              <dgm:constr type="t" for="ch" forName="Accent1" refType="h" fact="0"/>
              <dgm:constr type="w" for="ch" forName="Accent1" refType="w" fact="0.5331"/>
              <dgm:constr type="h" for="ch" forName="Accent1" refType="h" fact="0.3771"/>
              <dgm:constr type="l" for="ch" forName="Accent2" refType="w" fact="0"/>
              <dgm:constr type="t" for="ch" forName="Accent2" refType="h" fact="0.2167"/>
              <dgm:constr type="w" for="ch" forName="Accent2" refType="w" fact="0.5331"/>
              <dgm:constr type="h" for="ch" forName="Accent2" refType="h" fact="0.3771"/>
              <dgm:constr type="l" for="ch" forName="Accent3" refType="w" fact="0.1481"/>
              <dgm:constr type="t" for="ch" forName="Accent3" refType="h" fact="0.4342"/>
              <dgm:constr type="w" for="ch" forName="Accent3" refType="w" fact="0.5331"/>
              <dgm:constr type="h" for="ch" forName="Accent3" refType="h" fact="0.3771"/>
              <dgm:constr type="l" for="ch" forName="Parent1" refType="w" fact="0.2658"/>
              <dgm:constr type="t" for="ch" forName="Parent1" refType="h" fact="0.1365"/>
              <dgm:constr type="w" for="ch" forName="Parent1" refType="w" fact="0.2975"/>
              <dgm:constr type="h" for="ch" forName="Parent1" refType="h" fact="0.1052"/>
              <dgm:constr type="l" for="ch" forName="Parent2" refType="w" fact="0.1171"/>
              <dgm:constr type="t" for="ch" forName="Parent2" refType="h" fact="0.3536"/>
              <dgm:constr type="w" for="ch" forName="Parent2" refType="w" fact="0.2975"/>
              <dgm:constr type="h" for="ch" forName="Parent2" refType="h" fact="0.1052"/>
              <dgm:constr type="l" for="ch" forName="Parent3" refType="w" fact="0.2658"/>
              <dgm:constr type="t" for="ch" forName="Parent3" refType="h" fact="0.5707"/>
              <dgm:constr type="w" for="ch" forName="Parent3" refType="w" fact="0.2975"/>
              <dgm:constr type="h" for="ch" forName="Parent3" refType="h" fact="0.1052"/>
              <dgm:constr type="l" for="ch" forName="Parent4" refType="w" fact="0.1171"/>
              <dgm:constr type="t" for="ch" forName="Parent4" refType="h" fact="0.7878"/>
              <dgm:constr type="w" for="ch" forName="Parent4" refType="w" fact="0.2975"/>
              <dgm:constr type="h" for="ch" forName="Parent4" refType="h" fact="0.1052"/>
              <dgm:constr type="l" for="ch" forName="Child1" refType="w" fact="0.6804"/>
              <dgm:constr type="t" for="ch" forName="Child1" refType="h" fact="0.1119"/>
              <dgm:constr type="w" for="ch" forName="Child1" refType="w" fact="0.3196"/>
              <dgm:constr type="h" for="ch" forName="Child1" refType="h" fact="0.15"/>
              <dgm:constr type="l" for="ch" forName="Child2" refType="w" fact="0.5348"/>
              <dgm:constr type="t" for="ch" forName="Child2" refType="h" fact="0.3312"/>
              <dgm:constr type="w" for="ch" forName="Child2" refType="w" fact="0.3196"/>
              <dgm:constr type="h" for="ch" forName="Child2" refType="h" fact="0.15"/>
              <dgm:constr type="l" for="ch" forName="Child3" refType="w" fact="0.6804"/>
              <dgm:constr type="t" for="ch" forName="Child3" refType="h" fact="0.5461"/>
              <dgm:constr type="w" for="ch" forName="Child3" refType="w" fact="0.3196"/>
              <dgm:constr type="h" for="ch" forName="Child3" refType="h" fact="0.15"/>
              <dgm:constr type="l" for="ch" forName="Child4" refType="w" fact="0.5348"/>
              <dgm:constr type="t" for="ch" forName="Child4" refType="h" fact="0.7632"/>
              <dgm:constr type="w" for="ch" forName="Child4" refType="w" fact="0.3196"/>
              <dgm:constr type="h" for="ch" forName="Child4" refType="h" fact="0.15"/>
              <dgm:constr type="l" for="ch" forName="Accent4" refType="w" fact="0.038"/>
              <dgm:constr type="t" for="ch" forName="Accent4" refType="h" fact="0.6759"/>
              <dgm:constr type="w" for="ch" forName="Accent4" refType="w" fact="0.458"/>
              <dgm:constr type="h" for="ch" forName="Accent4" refType="h" fact="0.3241"/>
            </dgm:constrLst>
          </dgm:if>
          <dgm:if name="Name8"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1481"/>
              <dgm:constr type="t" for="ch" forName="Accent1" refType="h" fact="0"/>
              <dgm:constr type="w" for="ch" forName="Accent1" refType="w" fact="0.5331"/>
              <dgm:constr type="h" for="ch" forName="Accent1" refType="h" fact="0.3098"/>
              <dgm:constr type="l" for="ch" forName="Accent2" refType="w" fact="0"/>
              <dgm:constr type="t" for="ch" forName="Accent2" refType="h" fact="0.178"/>
              <dgm:constr type="w" for="ch" forName="Accent2" refType="w" fact="0.5331"/>
              <dgm:constr type="h" for="ch" forName="Accent2" refType="h" fact="0.3098"/>
              <dgm:constr type="l" for="ch" forName="Accent3" refType="w" fact="0.1481"/>
              <dgm:constr type="t" for="ch" forName="Accent3" refType="h" fact="0.3568"/>
              <dgm:constr type="w" for="ch" forName="Accent3" refType="w" fact="0.5331"/>
              <dgm:constr type="h" for="ch" forName="Accent3" refType="h" fact="0.3098"/>
              <dgm:constr type="l" for="ch" forName="Accent4" refType="w" fact="0"/>
              <dgm:constr type="t" for="ch" forName="Accent4" refType="h" fact="0.5351"/>
              <dgm:constr type="w" for="ch" forName="Accent4" refType="w" fact="0.5331"/>
              <dgm:constr type="h" for="ch" forName="Accent4" refType="h" fact="0.3098"/>
              <dgm:constr type="l" for="ch" forName="Accent5" refType="w" fact="0.186"/>
              <dgm:constr type="t" for="ch" forName="Accent5" refType="h" fact="0.7337"/>
              <dgm:constr type="w" for="ch" forName="Accent5" refType="w" fact="0.458"/>
              <dgm:constr type="h" for="ch" forName="Accent5" refType="h" fact="0.2663"/>
              <dgm:constr type="l" for="ch" forName="Parent1" refType="w" fact="0.2658"/>
              <dgm:constr type="t" for="ch" forName="Parent1" refType="h" fact="0.1122"/>
              <dgm:constr type="w" for="ch" forName="Parent1" refType="w" fact="0.2975"/>
              <dgm:constr type="h" for="ch" forName="Parent1" refType="h" fact="0.0864"/>
              <dgm:constr type="l" for="ch" forName="Parent2" refType="w" fact="0.1171"/>
              <dgm:constr type="t" for="ch" forName="Parent2" refType="h" fact="0.2906"/>
              <dgm:constr type="w" for="ch" forName="Parent2" refType="w" fact="0.2975"/>
              <dgm:constr type="h" for="ch" forName="Parent2" refType="h" fact="0.0864"/>
              <dgm:constr type="l" for="ch" forName="Parent3" refType="w" fact="0.2658"/>
              <dgm:constr type="t" for="ch" forName="Parent3" refType="h" fact="0.4689"/>
              <dgm:constr type="w" for="ch" forName="Parent3" refType="w" fact="0.2975"/>
              <dgm:constr type="h" for="ch" forName="Parent3" refType="h" fact="0.0864"/>
              <dgm:constr type="l" for="ch" forName="Parent4" refType="w" fact="0.1171"/>
              <dgm:constr type="t" for="ch" forName="Parent4" refType="h" fact="0.6473"/>
              <dgm:constr type="w" for="ch" forName="Parent4" refType="w" fact="0.2975"/>
              <dgm:constr type="h" for="ch" forName="Parent4" refType="h" fact="0.0864"/>
              <dgm:constr type="l" for="ch" forName="Parent5" refType="w" fact="0.2658"/>
              <dgm:constr type="t" for="ch" forName="Parent5" refType="h" fact="0.8257"/>
              <dgm:constr type="w" for="ch" forName="Parent5" refType="w" fact="0.2975"/>
              <dgm:constr type="h" for="ch" forName="Parent5" refType="h" fact="0.0864"/>
              <dgm:constr type="l" for="ch" forName="Child1" refType="w" fact="0.6804"/>
              <dgm:constr type="t" for="ch" forName="Child1" refType="h" fact="0.0919"/>
              <dgm:constr type="w" for="ch" forName="Child1" refType="w" fact="0.3196"/>
              <dgm:constr type="h" for="ch" forName="Child1" refType="h" fact="0.1232"/>
              <dgm:constr type="l" for="ch" forName="Child2" refType="w" fact="0.5348"/>
              <dgm:constr type="t" for="ch" forName="Child2" refType="h" fact="0.2722"/>
              <dgm:constr type="w" for="ch" forName="Child2" refType="w" fact="0.3196"/>
              <dgm:constr type="h" for="ch" forName="Child2" refType="h" fact="0.1232"/>
              <dgm:constr type="l" for="ch" forName="Child3" refType="w" fact="0.6804"/>
              <dgm:constr type="t" for="ch" forName="Child3" refType="h" fact="0.4487"/>
              <dgm:constr type="w" for="ch" forName="Child3" refType="w" fact="0.3196"/>
              <dgm:constr type="h" for="ch" forName="Child3" refType="h" fact="0.1232"/>
              <dgm:constr type="l" for="ch" forName="Child4" refType="w" fact="0.5348"/>
              <dgm:constr type="t" for="ch" forName="Child4" refType="h" fact="0.6271"/>
              <dgm:constr type="w" for="ch" forName="Child4" refType="w" fact="0.3196"/>
              <dgm:constr type="h" for="ch" forName="Child4" refType="h" fact="0.1232"/>
              <dgm:constr type="l" for="ch" forName="Child5" refType="w" fact="0.6804"/>
              <dgm:constr type="t" for="ch" forName="Child5" refType="h" fact="0.8073"/>
              <dgm:constr type="w" for="ch" forName="Child5" refType="w" fact="0.3196"/>
              <dgm:constr type="h" for="ch" forName="Child5" refType="h" fact="0.1232"/>
            </dgm:constrLst>
          </dgm:if>
          <dgm:if name="Name9"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1481"/>
              <dgm:constr type="t" for="ch" forName="Accent1" refType="h" fact="0"/>
              <dgm:constr type="w" for="ch" forName="Accent1" refType="w" fact="0.5331"/>
              <dgm:constr type="h" for="ch" forName="Accent1" refType="h" fact="0.2629"/>
              <dgm:constr type="l" for="ch" forName="Accent2" refType="w" fact="0"/>
              <dgm:constr type="t" for="ch" forName="Accent2" refType="h" fact="0.1511"/>
              <dgm:constr type="w" for="ch" forName="Accent2" refType="w" fact="0.5331"/>
              <dgm:constr type="h" for="ch" forName="Accent2" refType="h" fact="0.2629"/>
              <dgm:constr type="l" for="ch" forName="Accent3" refType="w" fact="0.1481"/>
              <dgm:constr type="t" for="ch" forName="Accent3" refType="h" fact="0.3027"/>
              <dgm:constr type="w" for="ch" forName="Accent3" refType="w" fact="0.5331"/>
              <dgm:constr type="h" for="ch" forName="Accent3" refType="h" fact="0.2629"/>
              <dgm:constr type="l" for="ch" forName="Accent4" refType="w" fact="0"/>
              <dgm:constr type="t" for="ch" forName="Accent4" refType="h" fact="0.4541"/>
              <dgm:constr type="w" for="ch" forName="Accent4" refType="w" fact="0.5331"/>
              <dgm:constr type="h" for="ch" forName="Accent4" refType="h" fact="0.2629"/>
              <dgm:constr type="l" for="ch" forName="Parent1" refType="w" fact="0.2658"/>
              <dgm:constr type="t" for="ch" forName="Parent1" refType="h" fact="0.0952"/>
              <dgm:constr type="w" for="ch" forName="Parent1" refType="w" fact="0.2975"/>
              <dgm:constr type="h" for="ch" forName="Parent1" refType="h" fact="0.0733"/>
              <dgm:constr type="l" for="ch" forName="Parent2" refType="w" fact="0.1171"/>
              <dgm:constr type="t" for="ch" forName="Parent2" refType="h" fact="0.2466"/>
              <dgm:constr type="w" for="ch" forName="Parent2" refType="w" fact="0.2975"/>
              <dgm:constr type="h" for="ch" forName="Parent2" refType="h" fact="0.0733"/>
              <dgm:constr type="l" for="ch" forName="Parent3" refType="w" fact="0.2658"/>
              <dgm:constr type="t" for="ch" forName="Parent3" refType="h" fact="0.3979"/>
              <dgm:constr type="w" for="ch" forName="Parent3" refType="w" fact="0.2975"/>
              <dgm:constr type="h" for="ch" forName="Parent3" refType="h" fact="0.0733"/>
              <dgm:constr type="l" for="ch" forName="Parent4" refType="w" fact="0.1171"/>
              <dgm:constr type="t" for="ch" forName="Parent4" refType="h" fact="0.5493"/>
              <dgm:constr type="w" for="ch" forName="Parent4" refType="w" fact="0.2975"/>
              <dgm:constr type="h" for="ch" forName="Parent4" refType="h" fact="0.0733"/>
              <dgm:constr type="l" for="ch" forName="Child1" refType="w" fact="0.6804"/>
              <dgm:constr type="t" for="ch" forName="Child1" refType="h" fact="0.078"/>
              <dgm:constr type="w" for="ch" forName="Child1" refType="w" fact="0.3196"/>
              <dgm:constr type="h" for="ch" forName="Child1" refType="h" fact="0.1046"/>
              <dgm:constr type="l" for="ch" forName="Child2" refType="w" fact="0.5348"/>
              <dgm:constr type="t" for="ch" forName="Child2" refType="h" fact="0.231"/>
              <dgm:constr type="w" for="ch" forName="Child2" refType="w" fact="0.3196"/>
              <dgm:constr type="h" for="ch" forName="Child2" refType="h" fact="0.1046"/>
              <dgm:constr type="l" for="ch" forName="Child3" refType="w" fact="0.6804"/>
              <dgm:constr type="t" for="ch" forName="Child3" refType="h" fact="0.3808"/>
              <dgm:constr type="w" for="ch" forName="Child3" refType="w" fact="0.3196"/>
              <dgm:constr type="h" for="ch" forName="Child3" refType="h" fact="0.1046"/>
              <dgm:constr type="l" for="ch" forName="Child4" refType="w" fact="0.5348"/>
              <dgm:constr type="t" for="ch" forName="Child4" refType="h" fact="0.5322"/>
              <dgm:constr type="w" for="ch" forName="Child4" refType="w" fact="0.3196"/>
              <dgm:constr type="h" for="ch" forName="Child4" refType="h" fact="0.1046"/>
              <dgm:constr type="l" for="ch" forName="Accent5" refType="w" fact="0.1481"/>
              <dgm:constr type="t" for="ch" forName="Accent5" refType="h" fact="0.6053"/>
              <dgm:constr type="w" for="ch" forName="Accent5" refType="w" fact="0.5331"/>
              <dgm:constr type="h" for="ch" forName="Accent5" refType="h" fact="0.2629"/>
              <dgm:constr type="l" for="ch" forName="Accent6" refType="w" fact="0.038"/>
              <dgm:constr type="t" for="ch" forName="Accent6" refType="h" fact="0.774"/>
              <dgm:constr type="w" for="ch" forName="Accent6" refType="w" fact="0.458"/>
              <dgm:constr type="h" for="ch" forName="Accent6" refType="h" fact="0.226"/>
              <dgm:constr type="l" for="ch" forName="Parent5" refType="w" fact="0.2658"/>
              <dgm:constr type="t" for="ch" forName="Parent5" refType="h" fact="0.7005"/>
              <dgm:constr type="w" for="ch" forName="Parent5" refType="w" fact="0.2975"/>
              <dgm:constr type="h" for="ch" forName="Parent5" refType="h" fact="0.0733"/>
              <dgm:constr type="l" for="ch" forName="Parent6" refType="w" fact="0.1171"/>
              <dgm:constr type="t" for="ch" forName="Parent6" refType="h" fact="0.8519"/>
              <dgm:constr type="w" for="ch" forName="Parent6" refType="w" fact="0.2975"/>
              <dgm:constr type="h" for="ch" forName="Parent6" refType="h" fact="0.0733"/>
              <dgm:constr type="l" for="ch" forName="Child5" refType="w" fact="0.6804"/>
              <dgm:constr type="t" for="ch" forName="Child5" refType="h" fact="0.6833"/>
              <dgm:constr type="w" for="ch" forName="Child5" refType="w" fact="0.3196"/>
              <dgm:constr type="h" for="ch" forName="Child5" refType="h" fact="0.1046"/>
              <dgm:constr type="l" for="ch" forName="Child6" refType="w" fact="0.5348"/>
              <dgm:constr type="t" for="ch" forName="Child6" refType="h" fact="0.8347"/>
              <dgm:constr type="w" for="ch" forName="Child6" refType="w" fact="0.3196"/>
              <dgm:constr type="h" for="ch" forName="Child6" refType="h" fact="0.1046"/>
            </dgm:constrLst>
          </dgm:if>
          <dgm:else name="Name10">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1481"/>
              <dgm:constr type="t" for="ch" forName="Accent1" refType="h" fact="0"/>
              <dgm:constr type="w" for="ch" forName="Accent1" refType="w" fact="0.5331"/>
              <dgm:constr type="h" for="ch" forName="Accent1" refType="h" fact="0.2284"/>
              <dgm:constr type="l" for="ch" forName="Accent2" refType="w" fact="0"/>
              <dgm:constr type="t" for="ch" forName="Accent2" refType="h" fact="0.1312"/>
              <dgm:constr type="w" for="ch" forName="Accent2" refType="w" fact="0.5331"/>
              <dgm:constr type="h" for="ch" forName="Accent2" refType="h" fact="0.2284"/>
              <dgm:constr type="l" for="ch" forName="Accent3" refType="w" fact="0.1481"/>
              <dgm:constr type="t" for="ch" forName="Accent3" refType="h" fact="0.263"/>
              <dgm:constr type="w" for="ch" forName="Accent3" refType="w" fact="0.5331"/>
              <dgm:constr type="h" for="ch" forName="Accent3" refType="h" fact="0.2284"/>
              <dgm:constr type="l" for="ch" forName="Accent4" refType="w" fact="0"/>
              <dgm:constr type="t" for="ch" forName="Accent4" refType="h" fact="0.3945"/>
              <dgm:constr type="w" for="ch" forName="Accent4" refType="w" fact="0.5331"/>
              <dgm:constr type="h" for="ch" forName="Accent4" refType="h" fact="0.2284"/>
              <dgm:constr type="l" for="ch" forName="Parent1" refType="w" fact="0.2658"/>
              <dgm:constr type="t" for="ch" forName="Parent1" refType="h" fact="0.0827"/>
              <dgm:constr type="w" for="ch" forName="Parent1" refType="w" fact="0.2975"/>
              <dgm:constr type="h" for="ch" forName="Parent1" refType="h" fact="0.0637"/>
              <dgm:constr type="l" for="ch" forName="Parent2" refType="w" fact="0.1171"/>
              <dgm:constr type="t" for="ch" forName="Parent2" refType="h" fact="0.2142"/>
              <dgm:constr type="w" for="ch" forName="Parent2" refType="w" fact="0.2975"/>
              <dgm:constr type="h" for="ch" forName="Parent2" refType="h" fact="0.0637"/>
              <dgm:constr type="l" for="ch" forName="Parent3" refType="w" fact="0.2658"/>
              <dgm:constr type="t" for="ch" forName="Parent3" refType="h" fact="0.3457"/>
              <dgm:constr type="w" for="ch" forName="Parent3" refType="w" fact="0.2975"/>
              <dgm:constr type="h" for="ch" forName="Parent3" refType="h" fact="0.0637"/>
              <dgm:constr type="l" for="ch" forName="Parent4" refType="w" fact="0.1171"/>
              <dgm:constr type="t" for="ch" forName="Parent4" refType="h" fact="0.4772"/>
              <dgm:constr type="w" for="ch" forName="Parent4" refType="w" fact="0.2975"/>
              <dgm:constr type="h" for="ch" forName="Parent4" refType="h" fact="0.0637"/>
              <dgm:constr type="l" for="ch" forName="Child1" refType="w" fact="0.6804"/>
              <dgm:constr type="t" for="ch" forName="Child1" refType="h" fact="0.0678"/>
              <dgm:constr type="w" for="ch" forName="Child1" refType="w" fact="0.3196"/>
              <dgm:constr type="h" for="ch" forName="Child1" refType="h" fact="0.0908"/>
              <dgm:constr type="l" for="ch" forName="Child2" refType="w" fact="0.5348"/>
              <dgm:constr type="t" for="ch" forName="Child2" refType="h" fact="0.2006"/>
              <dgm:constr type="w" for="ch" forName="Child2" refType="w" fact="0.3196"/>
              <dgm:constr type="h" for="ch" forName="Child2" refType="h" fact="0.0908"/>
              <dgm:constr type="l" for="ch" forName="Child3" refType="w" fact="0.6804"/>
              <dgm:constr type="t" for="ch" forName="Child3" refType="h" fact="0.3308"/>
              <dgm:constr type="w" for="ch" forName="Child3" refType="w" fact="0.3196"/>
              <dgm:constr type="h" for="ch" forName="Child3" refType="h" fact="0.0908"/>
              <dgm:constr type="l" for="ch" forName="Child4" refType="w" fact="0.5348"/>
              <dgm:constr type="t" for="ch" forName="Child4" refType="h" fact="0.4623"/>
              <dgm:constr type="w" for="ch" forName="Child4" refType="w" fact="0.3196"/>
              <dgm:constr type="h" for="ch" forName="Child4" refType="h" fact="0.0908"/>
              <dgm:constr type="l" for="ch" forName="Accent5" refType="w" fact="0.1481"/>
              <dgm:constr type="t" for="ch" forName="Accent5" refType="h" fact="0.5258"/>
              <dgm:constr type="w" for="ch" forName="Accent5" refType="w" fact="0.5331"/>
              <dgm:constr type="h" for="ch" forName="Accent5" refType="h" fact="0.2284"/>
              <dgm:constr type="l" for="ch" forName="Accent6" refType="w" fact="0"/>
              <dgm:constr type="t" for="ch" forName="Accent6" refType="h" fact="0.6573"/>
              <dgm:constr type="w" for="ch" forName="Accent6" refType="w" fact="0.5331"/>
              <dgm:constr type="h" for="ch" forName="Accent6" refType="h" fact="0.2284"/>
              <dgm:constr type="l" for="ch" forName="Accent7" refType="w" fact="0.186"/>
              <dgm:constr type="t" for="ch" forName="Accent7" refType="h" fact="0.8037"/>
              <dgm:constr type="w" for="ch" forName="Accent7" refType="w" fact="0.458"/>
              <dgm:constr type="h" for="ch" forName="Accent7" refType="h" fact="0.1963"/>
              <dgm:constr type="l" for="ch" forName="Parent5" refType="w" fact="0.2658"/>
              <dgm:constr type="t" for="ch" forName="Parent5" refType="h" fact="0.6085"/>
              <dgm:constr type="w" for="ch" forName="Parent5" refType="w" fact="0.2975"/>
              <dgm:constr type="h" for="ch" forName="Parent5" refType="h" fact="0.0637"/>
              <dgm:constr type="l" for="ch" forName="Parent6" refType="w" fact="0.1171"/>
              <dgm:constr type="t" for="ch" forName="Parent6" refType="h" fact="0.74"/>
              <dgm:constr type="w" for="ch" forName="Parent6" refType="w" fact="0.2975"/>
              <dgm:constr type="h" for="ch" forName="Parent6" refType="h" fact="0.0637"/>
              <dgm:constr type="l" for="ch" forName="Parent7" refType="w" fact="0.2658"/>
              <dgm:constr type="t" for="ch" forName="Parent7" refType="h" fact="0.8715"/>
              <dgm:constr type="w" for="ch" forName="Parent7" refType="w" fact="0.2975"/>
              <dgm:constr type="h" for="ch" forName="Parent7" refType="h" fact="0.0637"/>
              <dgm:constr type="l" for="ch" forName="Child5" refType="w" fact="0.6804"/>
              <dgm:constr type="t" for="ch" forName="Child5" refType="h" fact="0.5936"/>
              <dgm:constr type="w" for="ch" forName="Child5" refType="w" fact="0.3196"/>
              <dgm:constr type="h" for="ch" forName="Child5" refType="h" fact="0.0908"/>
              <dgm:constr type="l" for="ch" forName="Child6" refType="w" fact="0.5348"/>
              <dgm:constr type="t" for="ch" forName="Child6" refType="h" fact="0.7251"/>
              <dgm:constr type="w" for="ch" forName="Child6" refType="w" fact="0.3196"/>
              <dgm:constr type="h" for="ch" forName="Child6" refType="h" fact="0.0908"/>
              <dgm:constr type="l" for="ch" forName="Child7" refType="w" fact="0.6804"/>
              <dgm:constr type="t" for="ch" forName="Child7" refType="h" fact="0.8579"/>
              <dgm:constr type="w" for="ch" forName="Child7" refType="w" fact="0.3196"/>
              <dgm:constr type="h" for="ch" forName="Child7" refType="h" fact="0.0908"/>
            </dgm:constrLst>
          </dgm:else>
        </dgm:choose>
      </dgm:if>
      <dgm:else name="Name11">
        <dgm:choose name="Name12">
          <dgm:if name="Name13"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14"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0407"/>
              <dgm:constr type="t" for="ch" forName="Accent1" refType="h" fact="0"/>
              <dgm:constr type="w" for="ch" forName="Accent1" refType="w" fact="0.5542"/>
              <dgm:constr type="h" for="ch" forName="Accent1" refType="h" fact="0.6665"/>
              <dgm:constr type="l" for="ch" forName="Accent2" refType="w" fact="0.1533"/>
              <dgm:constr type="t" for="ch" forName="Accent2" refType="h" fact="0.4272"/>
              <dgm:constr type="w" for="ch" forName="Accent2" refType="w" fact="0.4761"/>
              <dgm:constr type="h" for="ch" forName="Accent2" refType="h" fact="0.5728"/>
              <dgm:constr type="l" for="ch" forName="Parent1" refType="w" fact="0.0822"/>
              <dgm:constr type="t" for="ch" forName="Parent1" refType="h" fact="0.2413"/>
              <dgm:constr type="w" for="ch" forName="Parent1" refType="w" fact="0.3092"/>
              <dgm:constr type="h" for="ch" forName="Parent1" refType="h" fact="0.1859"/>
              <dgm:constr type="l" for="ch" forName="Parent2" refType="w" fact="0.2368"/>
              <dgm:constr type="t" for="ch" forName="Parent2" refType="h" fact="0.625"/>
              <dgm:constr type="w" for="ch" forName="Parent2" refType="w" fact="0.3092"/>
              <dgm:constr type="h" for="ch" forName="Parent2" refType="h" fact="0.1859"/>
              <dgm:constr type="l" for="ch" forName="Child1" refType="w" fact="0.5164"/>
              <dgm:constr type="t" for="ch" forName="Child1" refType="h" fact="0.1978"/>
              <dgm:constr type="w" for="ch" forName="Child1" refType="w" fact="0.3322"/>
              <dgm:constr type="h" for="ch" forName="Child1" refType="h" fact="0.265"/>
              <dgm:constr type="l" for="ch" forName="Child2" refType="w" fact="0.6678"/>
              <dgm:constr type="t" for="ch" forName="Child2" refType="h" fact="0.5855"/>
              <dgm:constr type="w" for="ch" forName="Child2" refType="w" fact="0.3322"/>
              <dgm:constr type="h" for="ch" forName="Child2" refType="h" fact="0.265"/>
            </dgm:constrLst>
          </dgm:if>
          <dgm:if name="Name15"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
              <dgm:constr type="t" for="ch" forName="Accent1" refType="h" fact="0"/>
              <dgm:constr type="w" for="ch" forName="Accent1" refType="w" fact="0.5325"/>
              <dgm:constr type="h" for="ch" forName="Accent1" refType="h" fact="0.4814"/>
              <dgm:constr type="l" for="ch" forName="Accent2" refType="w" fact="0.1479"/>
              <dgm:constr type="t" for="ch" forName="Accent2" refType="h" fact="0.2766"/>
              <dgm:constr type="w" for="ch" forName="Accent2" refType="w" fact="0.5325"/>
              <dgm:constr type="h" for="ch" forName="Accent2" refType="h" fact="0.4814"/>
              <dgm:constr type="l" for="ch" forName="Accent3" refType="w" fact="0.0378"/>
              <dgm:constr type="t" for="ch" forName="Accent3" refType="h" fact="0.5863"/>
              <dgm:constr type="w" for="ch" forName="Accent3" refType="w" fact="0.4575"/>
              <dgm:constr type="h" for="ch" forName="Accent3" refType="h" fact="0.4137"/>
              <dgm:constr type="l" for="ch" forName="Parent1" refType="w" fact="0.1183"/>
              <dgm:constr type="t" for="ch" forName="Parent1" refType="h" fact="0.1738"/>
              <dgm:constr type="w" for="ch" forName="Parent1" refType="w" fact="0.2959"/>
              <dgm:constr type="h" for="ch" forName="Parent1" refType="h" fact="0.1337"/>
              <dgm:constr type="l" for="ch" forName="Parent2" refType="w" fact="0.2656"/>
              <dgm:constr type="t" for="ch" forName="Parent2" refType="h" fact="0.452"/>
              <dgm:constr type="w" for="ch" forName="Parent2" refType="w" fact="0.2959"/>
              <dgm:constr type="h" for="ch" forName="Parent2" refType="h" fact="0.1337"/>
              <dgm:constr type="l" for="ch" forName="Parent3" refType="w" fact="0.1183"/>
              <dgm:constr type="t" for="ch" forName="Parent3" refType="h" fact="0.7306"/>
              <dgm:constr type="w" for="ch" forName="Parent3" refType="w" fact="0.2959"/>
              <dgm:constr type="h" for="ch" forName="Parent3" refType="h" fact="0.1337"/>
              <dgm:constr type="l" for="ch" forName="Child1" refType="w" fact="0.5325"/>
              <dgm:constr type="t" for="ch" forName="Child1" refType="h" fact="0.1435"/>
              <dgm:constr type="w" for="ch" forName="Child1" refType="w" fact="0.3195"/>
              <dgm:constr type="h" for="ch" forName="Child1" refType="h" fact="0.1926"/>
              <dgm:constr type="l" for="ch" forName="Child2" refType="w" fact="0.6805"/>
              <dgm:constr type="t" for="ch" forName="Child2" refType="h" fact="0.4217"/>
              <dgm:constr type="w" for="ch" forName="Child2" refType="w" fact="0.3195"/>
              <dgm:constr type="h" for="ch" forName="Child2" refType="h" fact="0.1926"/>
              <dgm:constr type="l" for="ch" forName="Child3" refType="w" fact="0.5325"/>
              <dgm:constr type="t" for="ch" forName="Child3" refType="h" fact="0.6998"/>
              <dgm:constr type="w" for="ch" forName="Child3" refType="w" fact="0.3195"/>
              <dgm:constr type="h" for="ch" forName="Child3" refType="h" fact="0.1926"/>
            </dgm:constrLst>
          </dgm:if>
          <dgm:if name="Name16"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
              <dgm:constr type="t" for="ch" forName="Accent1" refType="h" fact="0"/>
              <dgm:constr type="w" for="ch" forName="Accent1" refType="w" fact="0.5331"/>
              <dgm:constr type="h" for="ch" forName="Accent1" refType="h" fact="0.3771"/>
              <dgm:constr type="l" for="ch" forName="Accent2" refType="w" fact="0.1481"/>
              <dgm:constr type="t" for="ch" forName="Accent2" refType="h" fact="0.2167"/>
              <dgm:constr type="w" for="ch" forName="Accent2" refType="w" fact="0.5331"/>
              <dgm:constr type="h" for="ch" forName="Accent2" refType="h" fact="0.3771"/>
              <dgm:constr type="l" for="ch" forName="Accent3" refType="w" fact="0"/>
              <dgm:constr type="t" for="ch" forName="Accent3" refType="h" fact="0.4342"/>
              <dgm:constr type="w" for="ch" forName="Accent3" refType="w" fact="0.5331"/>
              <dgm:constr type="h" for="ch" forName="Accent3" refType="h" fact="0.3771"/>
              <dgm:constr type="l" for="ch" forName="Accent4" refType="w" fact="0.186"/>
              <dgm:constr type="t" for="ch" forName="Accent4" refType="h" fact="0.6759"/>
              <dgm:constr type="w" for="ch" forName="Accent4" refType="w" fact="0.458"/>
              <dgm:constr type="h" for="ch" forName="Accent4" refType="h" fact="0.3241"/>
              <dgm:constr type="l" for="ch" forName="Parent1" refType="w" fact="0.1171"/>
              <dgm:constr type="t" for="ch" forName="Parent1" refType="h" fact="0.1365"/>
              <dgm:constr type="w" for="ch" forName="Parent1" refType="w" fact="0.2975"/>
              <dgm:constr type="h" for="ch" forName="Parent1" refType="h" fact="0.1052"/>
              <dgm:constr type="l" for="ch" forName="Parent2" refType="w" fact="0.2658"/>
              <dgm:constr type="t" for="ch" forName="Parent2" refType="h" fact="0.3536"/>
              <dgm:constr type="w" for="ch" forName="Parent2" refType="w" fact="0.2975"/>
              <dgm:constr type="h" for="ch" forName="Parent2" refType="h" fact="0.1052"/>
              <dgm:constr type="l" for="ch" forName="Parent3" refType="w" fact="0.1171"/>
              <dgm:constr type="t" for="ch" forName="Parent3" refType="h" fact="0.5707"/>
              <dgm:constr type="w" for="ch" forName="Parent3" refType="w" fact="0.2975"/>
              <dgm:constr type="h" for="ch" forName="Parent3" refType="h" fact="0.1052"/>
              <dgm:constr type="l" for="ch" forName="Parent4" refType="w" fact="0.2658"/>
              <dgm:constr type="t" for="ch" forName="Parent4" refType="h" fact="0.7878"/>
              <dgm:constr type="w" for="ch" forName="Parent4" refType="w" fact="0.2975"/>
              <dgm:constr type="h" for="ch" forName="Parent4" refType="h" fact="0.1052"/>
              <dgm:constr type="l" for="ch" forName="Child1" refType="w" fact="0.5348"/>
              <dgm:constr type="t" for="ch" forName="Child1" refType="h" fact="0.1119"/>
              <dgm:constr type="w" for="ch" forName="Child1" refType="w" fact="0.3196"/>
              <dgm:constr type="h" for="ch" forName="Child1" refType="h" fact="0.15"/>
              <dgm:constr type="l" for="ch" forName="Child2" refType="w" fact="0.6804"/>
              <dgm:constr type="t" for="ch" forName="Child2" refType="h" fact="0.3312"/>
              <dgm:constr type="w" for="ch" forName="Child2" refType="w" fact="0.3196"/>
              <dgm:constr type="h" for="ch" forName="Child2" refType="h" fact="0.15"/>
              <dgm:constr type="l" for="ch" forName="Child3" refType="w" fact="0.5348"/>
              <dgm:constr type="t" for="ch" forName="Child3" refType="h" fact="0.5461"/>
              <dgm:constr type="w" for="ch" forName="Child3" refType="w" fact="0.3196"/>
              <dgm:constr type="h" for="ch" forName="Child3" refType="h" fact="0.15"/>
              <dgm:constr type="l" for="ch" forName="Child4" refType="w" fact="0.6804"/>
              <dgm:constr type="t" for="ch" forName="Child4" refType="h" fact="0.7632"/>
              <dgm:constr type="w" for="ch" forName="Child4" refType="w" fact="0.3196"/>
              <dgm:constr type="h" for="ch" forName="Child4" refType="h" fact="0.15"/>
            </dgm:constrLst>
          </dgm:if>
          <dgm:if name="Name17"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
              <dgm:constr type="t" for="ch" forName="Accent1" refType="h" fact="0"/>
              <dgm:constr type="w" for="ch" forName="Accent1" refType="w" fact="0.5331"/>
              <dgm:constr type="h" for="ch" forName="Accent1" refType="h" fact="0.3098"/>
              <dgm:constr type="l" for="ch" forName="Accent2" refType="w" fact="0.1481"/>
              <dgm:constr type="t" for="ch" forName="Accent2" refType="h" fact="0.178"/>
              <dgm:constr type="w" for="ch" forName="Accent2" refType="w" fact="0.5331"/>
              <dgm:constr type="h" for="ch" forName="Accent2" refType="h" fact="0.3098"/>
              <dgm:constr type="l" for="ch" forName="Accent3" refType="w" fact="0"/>
              <dgm:constr type="t" for="ch" forName="Accent3" refType="h" fact="0.3568"/>
              <dgm:constr type="w" for="ch" forName="Accent3" refType="w" fact="0.5331"/>
              <dgm:constr type="h" for="ch" forName="Accent3" refType="h" fact="0.3098"/>
              <dgm:constr type="l" for="ch" forName="Accent4" refType="w" fact="0.1481"/>
              <dgm:constr type="t" for="ch" forName="Accent4" refType="h" fact="0.5351"/>
              <dgm:constr type="w" for="ch" forName="Accent4" refType="w" fact="0.5331"/>
              <dgm:constr type="h" for="ch" forName="Accent4" refType="h" fact="0.3098"/>
              <dgm:constr type="l" for="ch" forName="Accent5" refType="w" fact="0.0378"/>
              <dgm:constr type="t" for="ch" forName="Accent5" refType="h" fact="0.7337"/>
              <dgm:constr type="w" for="ch" forName="Accent5" refType="w" fact="0.458"/>
              <dgm:constr type="h" for="ch" forName="Accent5" refType="h" fact="0.2663"/>
              <dgm:constr type="l" for="ch" forName="Parent1" refType="w" fact="0.1171"/>
              <dgm:constr type="t" for="ch" forName="Parent1" refType="h" fact="0.1122"/>
              <dgm:constr type="w" for="ch" forName="Parent1" refType="w" fact="0.2975"/>
              <dgm:constr type="h" for="ch" forName="Parent1" refType="h" fact="0.0864"/>
              <dgm:constr type="l" for="ch" forName="Parent2" refType="w" fact="0.2658"/>
              <dgm:constr type="t" for="ch" forName="Parent2" refType="h" fact="0.2906"/>
              <dgm:constr type="w" for="ch" forName="Parent2" refType="w" fact="0.2975"/>
              <dgm:constr type="h" for="ch" forName="Parent2" refType="h" fact="0.0864"/>
              <dgm:constr type="l" for="ch" forName="Parent3" refType="w" fact="0.1171"/>
              <dgm:constr type="t" for="ch" forName="Parent3" refType="h" fact="0.4689"/>
              <dgm:constr type="w" for="ch" forName="Parent3" refType="w" fact="0.2975"/>
              <dgm:constr type="h" for="ch" forName="Parent3" refType="h" fact="0.0864"/>
              <dgm:constr type="l" for="ch" forName="Parent4" refType="w" fact="0.2658"/>
              <dgm:constr type="t" for="ch" forName="Parent4" refType="h" fact="0.6473"/>
              <dgm:constr type="w" for="ch" forName="Parent4" refType="w" fact="0.2975"/>
              <dgm:constr type="h" for="ch" forName="Parent4" refType="h" fact="0.0864"/>
              <dgm:constr type="l" for="ch" forName="Parent5" refType="w" fact="0.1171"/>
              <dgm:constr type="t" for="ch" forName="Parent5" refType="h" fact="0.8257"/>
              <dgm:constr type="w" for="ch" forName="Parent5" refType="w" fact="0.2975"/>
              <dgm:constr type="h" for="ch" forName="Parent5" refType="h" fact="0.0864"/>
              <dgm:constr type="l" for="ch" forName="Child1" refType="w" fact="0.5348"/>
              <dgm:constr type="t" for="ch" forName="Child1" refType="h" fact="0.0919"/>
              <dgm:constr type="w" for="ch" forName="Child1" refType="w" fact="0.3196"/>
              <dgm:constr type="h" for="ch" forName="Child1" refType="h" fact="0.1232"/>
              <dgm:constr type="l" for="ch" forName="Child2" refType="w" fact="0.6804"/>
              <dgm:constr type="t" for="ch" forName="Child2" refType="h" fact="0.2722"/>
              <dgm:constr type="w" for="ch" forName="Child2" refType="w" fact="0.3196"/>
              <dgm:constr type="h" for="ch" forName="Child2" refType="h" fact="0.1232"/>
              <dgm:constr type="l" for="ch" forName="Child3" refType="w" fact="0.5348"/>
              <dgm:constr type="t" for="ch" forName="Child3" refType="h" fact="0.4487"/>
              <dgm:constr type="w" for="ch" forName="Child3" refType="w" fact="0.3196"/>
              <dgm:constr type="h" for="ch" forName="Child3" refType="h" fact="0.1232"/>
              <dgm:constr type="l" for="ch" forName="Child4" refType="w" fact="0.6804"/>
              <dgm:constr type="t" for="ch" forName="Child4" refType="h" fact="0.6271"/>
              <dgm:constr type="w" for="ch" forName="Child4" refType="w" fact="0.3196"/>
              <dgm:constr type="h" for="ch" forName="Child4" refType="h" fact="0.1232"/>
              <dgm:constr type="l" for="ch" forName="Child5" refType="w" fact="0.5348"/>
              <dgm:constr type="t" for="ch" forName="Child5" refType="h" fact="0.8073"/>
              <dgm:constr type="w" for="ch" forName="Child5" refType="w" fact="0.3196"/>
              <dgm:constr type="h" for="ch" forName="Child5" refType="h" fact="0.1232"/>
            </dgm:constrLst>
          </dgm:if>
          <dgm:if name="Name18"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
              <dgm:constr type="t" for="ch" forName="Accent1" refType="h" fact="0"/>
              <dgm:constr type="w" for="ch" forName="Accent1" refType="w" fact="0.5331"/>
              <dgm:constr type="h" for="ch" forName="Accent1" refType="h" fact="0.2629"/>
              <dgm:constr type="l" for="ch" forName="Accent2" refType="w" fact="0.1481"/>
              <dgm:constr type="t" for="ch" forName="Accent2" refType="h" fact="0.1511"/>
              <dgm:constr type="w" for="ch" forName="Accent2" refType="w" fact="0.5331"/>
              <dgm:constr type="h" for="ch" forName="Accent2" refType="h" fact="0.2629"/>
              <dgm:constr type="l" for="ch" forName="Accent3" refType="w" fact="0"/>
              <dgm:constr type="t" for="ch" forName="Accent3" refType="h" fact="0.3027"/>
              <dgm:constr type="w" for="ch" forName="Accent3" refType="w" fact="0.5331"/>
              <dgm:constr type="h" for="ch" forName="Accent3" refType="h" fact="0.2629"/>
              <dgm:constr type="l" for="ch" forName="Accent4" refType="w" fact="0.1481"/>
              <dgm:constr type="t" for="ch" forName="Accent4" refType="h" fact="0.4541"/>
              <dgm:constr type="w" for="ch" forName="Accent4" refType="w" fact="0.5331"/>
              <dgm:constr type="h" for="ch" forName="Accent4" refType="h" fact="0.2629"/>
              <dgm:constr type="l" for="ch" forName="Accent5" refType="w" fact="0"/>
              <dgm:constr type="t" for="ch" forName="Accent5" refType="h" fact="0.6053"/>
              <dgm:constr type="w" for="ch" forName="Accent5" refType="w" fact="0.5331"/>
              <dgm:constr type="h" for="ch" forName="Accent5" refType="h" fact="0.2629"/>
              <dgm:constr type="l" for="ch" forName="Accent6" refType="w" fact="0.186"/>
              <dgm:constr type="t" for="ch" forName="Accent6" refType="h" fact="0.774"/>
              <dgm:constr type="w" for="ch" forName="Accent6" refType="w" fact="0.458"/>
              <dgm:constr type="h" for="ch" forName="Accent6" refType="h" fact="0.226"/>
              <dgm:constr type="l" for="ch" forName="Parent1" refType="w" fact="0.1171"/>
              <dgm:constr type="t" for="ch" forName="Parent1" refType="h" fact="0.0952"/>
              <dgm:constr type="w" for="ch" forName="Parent1" refType="w" fact="0.2975"/>
              <dgm:constr type="h" for="ch" forName="Parent1" refType="h" fact="0.0733"/>
              <dgm:constr type="l" for="ch" forName="Parent2" refType="w" fact="0.2658"/>
              <dgm:constr type="t" for="ch" forName="Parent2" refType="h" fact="0.2466"/>
              <dgm:constr type="w" for="ch" forName="Parent2" refType="w" fact="0.2975"/>
              <dgm:constr type="h" for="ch" forName="Parent2" refType="h" fact="0.0733"/>
              <dgm:constr type="l" for="ch" forName="Parent3" refType="w" fact="0.1171"/>
              <dgm:constr type="t" for="ch" forName="Parent3" refType="h" fact="0.3979"/>
              <dgm:constr type="w" for="ch" forName="Parent3" refType="w" fact="0.2975"/>
              <dgm:constr type="h" for="ch" forName="Parent3" refType="h" fact="0.0733"/>
              <dgm:constr type="l" for="ch" forName="Parent4" refType="w" fact="0.2658"/>
              <dgm:constr type="t" for="ch" forName="Parent4" refType="h" fact="0.5493"/>
              <dgm:constr type="w" for="ch" forName="Parent4" refType="w" fact="0.2975"/>
              <dgm:constr type="h" for="ch" forName="Parent4" refType="h" fact="0.0733"/>
              <dgm:constr type="l" for="ch" forName="Parent5" refType="w" fact="0.1171"/>
              <dgm:constr type="t" for="ch" forName="Parent5" refType="h" fact="0.7005"/>
              <dgm:constr type="w" for="ch" forName="Parent5" refType="w" fact="0.2975"/>
              <dgm:constr type="h" for="ch" forName="Parent5" refType="h" fact="0.0733"/>
              <dgm:constr type="l" for="ch" forName="Parent6" refType="w" fact="0.2658"/>
              <dgm:constr type="t" for="ch" forName="Parent6" refType="h" fact="0.8519"/>
              <dgm:constr type="w" for="ch" forName="Parent6" refType="w" fact="0.2975"/>
              <dgm:constr type="h" for="ch" forName="Parent6" refType="h" fact="0.0733"/>
              <dgm:constr type="l" for="ch" forName="Child1" refType="w" fact="0.5348"/>
              <dgm:constr type="t" for="ch" forName="Child1" refType="h" fact="0.078"/>
              <dgm:constr type="w" for="ch" forName="Child1" refType="w" fact="0.3196"/>
              <dgm:constr type="h" for="ch" forName="Child1" refType="h" fact="0.1046"/>
              <dgm:constr type="l" for="ch" forName="Child2" refType="w" fact="0.6804"/>
              <dgm:constr type="t" for="ch" forName="Child2" refType="h" fact="0.231"/>
              <dgm:constr type="w" for="ch" forName="Child2" refType="w" fact="0.3196"/>
              <dgm:constr type="h" for="ch" forName="Child2" refType="h" fact="0.1046"/>
              <dgm:constr type="l" for="ch" forName="Child3" refType="w" fact="0.5348"/>
              <dgm:constr type="t" for="ch" forName="Child3" refType="h" fact="0.3808"/>
              <dgm:constr type="w" for="ch" forName="Child3" refType="w" fact="0.3196"/>
              <dgm:constr type="h" for="ch" forName="Child3" refType="h" fact="0.1046"/>
              <dgm:constr type="l" for="ch" forName="Child4" refType="w" fact="0.6804"/>
              <dgm:constr type="t" for="ch" forName="Child4" refType="h" fact="0.5322"/>
              <dgm:constr type="w" for="ch" forName="Child4" refType="w" fact="0.3196"/>
              <dgm:constr type="h" for="ch" forName="Child4" refType="h" fact="0.1046"/>
              <dgm:constr type="l" for="ch" forName="Child5" refType="w" fact="0.5348"/>
              <dgm:constr type="t" for="ch" forName="Child5" refType="h" fact="0.6833"/>
              <dgm:constr type="w" for="ch" forName="Child5" refType="w" fact="0.3196"/>
              <dgm:constr type="h" for="ch" forName="Child5" refType="h" fact="0.1046"/>
              <dgm:constr type="l" for="ch" forName="Child6" refType="w" fact="0.6804"/>
              <dgm:constr type="t" for="ch" forName="Child6" refType="h" fact="0.8347"/>
              <dgm:constr type="w" for="ch" forName="Child6" refType="w" fact="0.3196"/>
              <dgm:constr type="h" for="ch" forName="Child6" refType="h" fact="0.1046"/>
            </dgm:constrLst>
          </dgm:if>
          <dgm:else name="Name19">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
              <dgm:constr type="t" for="ch" forName="Accent1" refType="h" fact="0"/>
              <dgm:constr type="w" for="ch" forName="Accent1" refType="w" fact="0.5331"/>
              <dgm:constr type="h" for="ch" forName="Accent1" refType="h" fact="0.2284"/>
              <dgm:constr type="l" for="ch" forName="Accent2" refType="w" fact="0.1481"/>
              <dgm:constr type="t" for="ch" forName="Accent2" refType="h" fact="0.1312"/>
              <dgm:constr type="w" for="ch" forName="Accent2" refType="w" fact="0.5331"/>
              <dgm:constr type="h" for="ch" forName="Accent2" refType="h" fact="0.2284"/>
              <dgm:constr type="l" for="ch" forName="Accent3" refType="w" fact="0"/>
              <dgm:constr type="t" for="ch" forName="Accent3" refType="h" fact="0.263"/>
              <dgm:constr type="w" for="ch" forName="Accent3" refType="w" fact="0.5331"/>
              <dgm:constr type="h" for="ch" forName="Accent3" refType="h" fact="0.2284"/>
              <dgm:constr type="l" for="ch" forName="Accent4" refType="w" fact="0.1481"/>
              <dgm:constr type="t" for="ch" forName="Accent4" refType="h" fact="0.3945"/>
              <dgm:constr type="w" for="ch" forName="Accent4" refType="w" fact="0.5331"/>
              <dgm:constr type="h" for="ch" forName="Accent4" refType="h" fact="0.2284"/>
              <dgm:constr type="l" for="ch" forName="Accent5" refType="w" fact="0"/>
              <dgm:constr type="t" for="ch" forName="Accent5" refType="h" fact="0.5258"/>
              <dgm:constr type="w" for="ch" forName="Accent5" refType="w" fact="0.5331"/>
              <dgm:constr type="h" for="ch" forName="Accent5" refType="h" fact="0.2284"/>
              <dgm:constr type="l" for="ch" forName="Accent6" refType="w" fact="0.1481"/>
              <dgm:constr type="t" for="ch" forName="Accent6" refType="h" fact="0.6573"/>
              <dgm:constr type="w" for="ch" forName="Accent6" refType="w" fact="0.5331"/>
              <dgm:constr type="h" for="ch" forName="Accent6" refType="h" fact="0.2284"/>
              <dgm:constr type="l" for="ch" forName="Accent7" refType="w" fact="0.0378"/>
              <dgm:constr type="t" for="ch" forName="Accent7" refType="h" fact="0.8037"/>
              <dgm:constr type="w" for="ch" forName="Accent7" refType="w" fact="0.458"/>
              <dgm:constr type="h" for="ch" forName="Accent7" refType="h" fact="0.1963"/>
              <dgm:constr type="l" for="ch" forName="Parent1" refType="w" fact="0.1171"/>
              <dgm:constr type="t" for="ch" forName="Parent1" refType="h" fact="0.0827"/>
              <dgm:constr type="w" for="ch" forName="Parent1" refType="w" fact="0.2975"/>
              <dgm:constr type="h" for="ch" forName="Parent1" refType="h" fact="0.0637"/>
              <dgm:constr type="l" for="ch" forName="Parent2" refType="w" fact="0.2658"/>
              <dgm:constr type="t" for="ch" forName="Parent2" refType="h" fact="0.2142"/>
              <dgm:constr type="w" for="ch" forName="Parent2" refType="w" fact="0.2975"/>
              <dgm:constr type="h" for="ch" forName="Parent2" refType="h" fact="0.0637"/>
              <dgm:constr type="l" for="ch" forName="Parent3" refType="w" fact="0.1171"/>
              <dgm:constr type="t" for="ch" forName="Parent3" refType="h" fact="0.3457"/>
              <dgm:constr type="w" for="ch" forName="Parent3" refType="w" fact="0.2975"/>
              <dgm:constr type="h" for="ch" forName="Parent3" refType="h" fact="0.0637"/>
              <dgm:constr type="l" for="ch" forName="Parent4" refType="w" fact="0.2658"/>
              <dgm:constr type="t" for="ch" forName="Parent4" refType="h" fact="0.4772"/>
              <dgm:constr type="w" for="ch" forName="Parent4" refType="w" fact="0.2975"/>
              <dgm:constr type="h" for="ch" forName="Parent4" refType="h" fact="0.0637"/>
              <dgm:constr type="l" for="ch" forName="Parent5" refType="w" fact="0.1171"/>
              <dgm:constr type="t" for="ch" forName="Parent5" refType="h" fact="0.6085"/>
              <dgm:constr type="w" for="ch" forName="Parent5" refType="w" fact="0.2975"/>
              <dgm:constr type="h" for="ch" forName="Parent5" refType="h" fact="0.0637"/>
              <dgm:constr type="l" for="ch" forName="Parent6" refType="w" fact="0.2658"/>
              <dgm:constr type="t" for="ch" forName="Parent6" refType="h" fact="0.74"/>
              <dgm:constr type="w" for="ch" forName="Parent6" refType="w" fact="0.2975"/>
              <dgm:constr type="h" for="ch" forName="Parent6" refType="h" fact="0.0637"/>
              <dgm:constr type="l" for="ch" forName="Parent7" refType="w" fact="0.1171"/>
              <dgm:constr type="t" for="ch" forName="Parent7" refType="h" fact="0.8715"/>
              <dgm:constr type="w" for="ch" forName="Parent7" refType="w" fact="0.2975"/>
              <dgm:constr type="h" for="ch" forName="Parent7" refType="h" fact="0.0637"/>
              <dgm:constr type="l" for="ch" forName="Child1" refType="w" fact="0.5348"/>
              <dgm:constr type="t" for="ch" forName="Child1" refType="h" fact="0.0678"/>
              <dgm:constr type="w" for="ch" forName="Child1" refType="w" fact="0.3196"/>
              <dgm:constr type="h" for="ch" forName="Child1" refType="h" fact="0.0908"/>
              <dgm:constr type="l" for="ch" forName="Child2" refType="w" fact="0.6804"/>
              <dgm:constr type="t" for="ch" forName="Child2" refType="h" fact="0.2006"/>
              <dgm:constr type="w" for="ch" forName="Child2" refType="w" fact="0.3196"/>
              <dgm:constr type="h" for="ch" forName="Child2" refType="h" fact="0.0908"/>
              <dgm:constr type="l" for="ch" forName="Child3" refType="w" fact="0.5348"/>
              <dgm:constr type="t" for="ch" forName="Child3" refType="h" fact="0.3308"/>
              <dgm:constr type="w" for="ch" forName="Child3" refType="w" fact="0.3196"/>
              <dgm:constr type="h" for="ch" forName="Child3" refType="h" fact="0.0908"/>
              <dgm:constr type="l" for="ch" forName="Child4" refType="w" fact="0.6804"/>
              <dgm:constr type="t" for="ch" forName="Child4" refType="h" fact="0.4623"/>
              <dgm:constr type="w" for="ch" forName="Child4" refType="w" fact="0.3196"/>
              <dgm:constr type="h" for="ch" forName="Child4" refType="h" fact="0.0908"/>
              <dgm:constr type="l" for="ch" forName="Child5" refType="w" fact="0.5348"/>
              <dgm:constr type="t" for="ch" forName="Child5" refType="h" fact="0.5936"/>
              <dgm:constr type="w" for="ch" forName="Child5" refType="w" fact="0.3196"/>
              <dgm:constr type="h" for="ch" forName="Child5" refType="h" fact="0.0908"/>
              <dgm:constr type="l" for="ch" forName="Child6" refType="w" fact="0.6804"/>
              <dgm:constr type="t" for="ch" forName="Child6" refType="h" fact="0.7251"/>
              <dgm:constr type="w" for="ch" forName="Child6" refType="w" fact="0.3196"/>
              <dgm:constr type="h" for="ch" forName="Child6" refType="h" fact="0.0908"/>
              <dgm:constr type="l" for="ch" forName="Child7" refType="w" fact="0.5348"/>
              <dgm:constr type="t" for="ch" forName="Child7" refType="h" fact="0.8579"/>
              <dgm:constr type="w" for="ch" forName="Child7" refType="w" fact="0.3196"/>
              <dgm:constr type="h" for="ch" forName="Child7" refType="h" fact="0.0908"/>
            </dgm:constrLst>
          </dgm:else>
        </dgm:choose>
      </dgm:else>
    </dgm:choose>
    <dgm:forEach name="wrapper" axis="self" ptType="parTrans">
      <dgm:forEach name="accentRepeat" axis="self">
        <dgm:layoutNode name="Accent" styleLbl="node1">
          <dgm:alg type="sp"/>
          <dgm:choose name="Name20">
            <dgm:if name="Name21" func="var" arg="dir" op="equ" val="norm">
              <dgm:choose name="Name22">
                <dgm:if name="Name23" axis="precedSib" ptType="node" func="cnt" op="equ" val="0">
                  <dgm:choose name="Name24">
                    <dgm:if name="Name25" axis="followSib" ptType="node" func="cnt" op="equ" val="0">
                      <dgm:shape xmlns:r="http://schemas.openxmlformats.org/officeDocument/2006/relationships" type="circularArrow" r:blip="">
                        <dgm:adjLst>
                          <dgm:adj idx="1" val="0.1098"/>
                          <dgm:adj idx="2" val="19.0387"/>
                          <dgm:adj idx="3" val="150"/>
                          <dgm:adj idx="4" val="180"/>
                          <dgm:adj idx="5" val="0.125"/>
                        </dgm:adjLst>
                      </dgm:shape>
                    </dgm:if>
                    <dgm:else name="Name26">
                      <dgm:shape xmlns:r="http://schemas.openxmlformats.org/officeDocument/2006/relationships" type="circularArrow" r:blip="">
                        <dgm:adjLst>
                          <dgm:adj idx="1" val="0.1098"/>
                          <dgm:adj idx="2" val="19.0387"/>
                          <dgm:adj idx="3" val="75"/>
                          <dgm:adj idx="4" val="180"/>
                          <dgm:adj idx="5" val="0.125"/>
                        </dgm:adjLst>
                      </dgm:shape>
                    </dgm:else>
                  </dgm:choose>
                </dgm:if>
                <dgm:else name="Name27">
                  <dgm:choose name="Name28">
                    <dgm:if name="Name29" axis="followSib" ptType="node" func="cnt" op="equ" val="0">
                      <dgm:choose name="Name30">
                        <dgm:if name="Name31" axis="precedSib" ptType="node" func="cnt" op="equ" val="1">
                          <dgm:shape xmlns:r="http://schemas.openxmlformats.org/officeDocument/2006/relationships" type="blockArc" r:blip="">
                            <dgm:adjLst>
                              <dgm:adj idx="1" val="0"/>
                              <dgm:adj idx="2" val="-45"/>
                              <dgm:adj idx="3" val="0.1274"/>
                            </dgm:adjLst>
                          </dgm:shape>
                        </dgm:if>
                        <dgm:if name="Name32" axis="precedSib" ptType="node" func="cnt" op="equ" val="2">
                          <dgm:shape xmlns:r="http://schemas.openxmlformats.org/officeDocument/2006/relationships" type="blockArc" r:blip="">
                            <dgm:adjLst>
                              <dgm:adj idx="1" val="-135"/>
                              <dgm:adj idx="2" val="180"/>
                              <dgm:adj idx="3" val="0.1274"/>
                            </dgm:adjLst>
                          </dgm:shape>
                        </dgm:if>
                        <dgm:if name="Name33" axis="precedSib" ptType="node" func="cnt" op="equ" val="3">
                          <dgm:shape xmlns:r="http://schemas.openxmlformats.org/officeDocument/2006/relationships" type="blockArc" r:blip="">
                            <dgm:adjLst>
                              <dgm:adj idx="1" val="0"/>
                              <dgm:adj idx="2" val="-45"/>
                              <dgm:adj idx="3" val="0.1274"/>
                            </dgm:adjLst>
                          </dgm:shape>
                        </dgm:if>
                        <dgm:if name="Name34" axis="precedSib" ptType="node" func="cnt" op="equ" val="4">
                          <dgm:shape xmlns:r="http://schemas.openxmlformats.org/officeDocument/2006/relationships" type="blockArc" r:blip="">
                            <dgm:adjLst>
                              <dgm:adj idx="1" val="-135"/>
                              <dgm:adj idx="2" val="180"/>
                              <dgm:adj idx="3" val="0.1274"/>
                            </dgm:adjLst>
                          </dgm:shape>
                        </dgm:if>
                        <dgm:if name="Name35" axis="precedSib" ptType="node" func="cnt" op="equ" val="5">
                          <dgm:shape xmlns:r="http://schemas.openxmlformats.org/officeDocument/2006/relationships" type="blockArc" r:blip="">
                            <dgm:adjLst>
                              <dgm:adj idx="1" val="0"/>
                              <dgm:adj idx="2" val="-45"/>
                              <dgm:adj idx="3" val="0.1274"/>
                            </dgm:adjLst>
                          </dgm:shape>
                        </dgm:if>
                        <dgm:if name="Name36" axis="precedSib" ptType="node" func="cnt" op="equ" val="6">
                          <dgm:shape xmlns:r="http://schemas.openxmlformats.org/officeDocument/2006/relationships" type="blockArc" r:blip="">
                            <dgm:adjLst>
                              <dgm:adj idx="1" val="-135"/>
                              <dgm:adj idx="2" val="180"/>
                              <dgm:adj idx="3" val="0.1274"/>
                            </dgm:adjLst>
                          </dgm:shape>
                        </dgm:if>
                        <dgm:else name="Name37"/>
                      </dgm:choose>
                    </dgm:if>
                    <dgm:else name="Name38">
                      <dgm:choose name="Name39">
                        <dgm:if name="Name40" axis="precedSib" ptType="node" func="cnt" op="equ" val="0">
                          <dgm:shape xmlns:r="http://schemas.openxmlformats.org/officeDocument/2006/relationships" type="blockArc" r:blip="">
                            <dgm:adjLst>
                              <dgm:adj idx="1" val="-133.1632"/>
                              <dgm:adj idx="2" val="65"/>
                              <dgm:adj idx="3" val="0.13"/>
                            </dgm:adjLst>
                          </dgm:shape>
                        </dgm:if>
                        <dgm:if name="Name41" axis="precedSib" ptType="node" func="cnt" op="equ" val="1">
                          <dgm:shape xmlns:r="http://schemas.openxmlformats.org/officeDocument/2006/relationships" type="leftCircularArrow" r:blip="">
                            <dgm:adjLst>
                              <dgm:adj idx="1" val="0.1098"/>
                              <dgm:adj idx="2" val="19.0387"/>
                              <dgm:adj idx="3" val="105"/>
                              <dgm:adj idx="4" val="-45"/>
                              <dgm:adj idx="5" val="0.125"/>
                            </dgm:adjLst>
                          </dgm:shape>
                        </dgm:if>
                        <dgm:if name="Name42" axis="precedSib" ptType="node" func="cnt" op="equ" val="2">
                          <dgm:shape xmlns:r="http://schemas.openxmlformats.org/officeDocument/2006/relationships" type="circularArrow" r:blip="">
                            <dgm:adjLst>
                              <dgm:adj idx="1" val="0.1098"/>
                              <dgm:adj idx="2" val="19.0387"/>
                              <dgm:adj idx="3" val="75"/>
                              <dgm:adj idx="4" val="-135"/>
                              <dgm:adj idx="5" val="0.125"/>
                            </dgm:adjLst>
                          </dgm:shape>
                        </dgm:if>
                        <dgm:if name="Name43" axis="precedSib" ptType="node" func="cnt" op="equ" val="3">
                          <dgm:shape xmlns:r="http://schemas.openxmlformats.org/officeDocument/2006/relationships" type="leftCircularArrow" r:blip="">
                            <dgm:adjLst>
                              <dgm:adj idx="1" val="0.1098"/>
                              <dgm:adj idx="2" val="19.0387"/>
                              <dgm:adj idx="3" val="105"/>
                              <dgm:adj idx="4" val="-45"/>
                              <dgm:adj idx="5" val="0.125"/>
                            </dgm:adjLst>
                          </dgm:shape>
                        </dgm:if>
                        <dgm:if name="Name44" axis="precedSib" ptType="node" func="cnt" op="equ" val="4">
                          <dgm:shape xmlns:r="http://schemas.openxmlformats.org/officeDocument/2006/relationships" type="circularArrow" r:blip="">
                            <dgm:adjLst>
                              <dgm:adj idx="1" val="0.1098"/>
                              <dgm:adj idx="2" val="19.0387"/>
                              <dgm:adj idx="3" val="75"/>
                              <dgm:adj idx="4" val="-135"/>
                              <dgm:adj idx="5" val="0.125"/>
                            </dgm:adjLst>
                          </dgm:shape>
                        </dgm:if>
                        <dgm:if name="Name45" axis="precedSib" ptType="node" func="cnt" op="equ" val="5">
                          <dgm:shape xmlns:r="http://schemas.openxmlformats.org/officeDocument/2006/relationships" type="leftCircularArrow" r:blip="">
                            <dgm:adjLst>
                              <dgm:adj idx="1" val="0.1098"/>
                              <dgm:adj idx="2" val="19.0387"/>
                              <dgm:adj idx="3" val="105"/>
                              <dgm:adj idx="4" val="-45"/>
                              <dgm:adj idx="5" val="0.125"/>
                            </dgm:adjLst>
                          </dgm:shape>
                        </dgm:if>
                        <dgm:if name="Name46" axis="precedSib" ptType="node" func="cnt" op="equ" val="6">
                          <dgm:shape xmlns:r="http://schemas.openxmlformats.org/officeDocument/2006/relationships" type="blockArc" r:blip="">
                            <dgm:adjLst>
                              <dgm:adj idx="1" val="-135"/>
                              <dgm:adj idx="2" val="180"/>
                              <dgm:adj idx="3" val="0.1274"/>
                            </dgm:adjLst>
                          </dgm:shape>
                        </dgm:if>
                        <dgm:else name="Name47"/>
                      </dgm:choose>
                    </dgm:else>
                  </dgm:choose>
                </dgm:else>
              </dgm:choose>
            </dgm:if>
            <dgm:else name="Name48">
              <dgm:choose name="Name49">
                <dgm:if name="Name50" axis="precedSib" ptType="node" func="cnt" op="equ" val="0">
                  <dgm:choose name="Name51">
                    <dgm:if name="Name52" axis="followSib" ptType="node" func="cnt" op="equ" val="0">
                      <dgm:shape xmlns:r="http://schemas.openxmlformats.org/officeDocument/2006/relationships" type="leftCircularArrow" r:blip="">
                        <dgm:adjLst>
                          <dgm:adj idx="1" val="0.1098"/>
                          <dgm:adj idx="2" val="19.0387"/>
                          <dgm:adj idx="3" val="30"/>
                          <dgm:adj idx="4" val="0"/>
                          <dgm:adj idx="5" val="0.125"/>
                        </dgm:adjLst>
                      </dgm:shape>
                    </dgm:if>
                    <dgm:else name="Name53">
                      <dgm:shape xmlns:r="http://schemas.openxmlformats.org/officeDocument/2006/relationships" type="leftCircularArrow" r:blip="">
                        <dgm:adjLst>
                          <dgm:adj idx="1" val="0.1098"/>
                          <dgm:adj idx="2" val="19.0387"/>
                          <dgm:adj idx="3" val="105"/>
                          <dgm:adj idx="4" val="0"/>
                          <dgm:adj idx="5" val="0.125"/>
                        </dgm:adjLst>
                      </dgm:shape>
                    </dgm:else>
                  </dgm:choose>
                </dgm:if>
                <dgm:else name="Name54">
                  <dgm:choose name="Name55">
                    <dgm:if name="Name56" axis="followSib" ptType="node" func="cnt" op="equ" val="0">
                      <dgm:choose name="Name57">
                        <dgm:if name="Name58" axis="precedSib" ptType="node" func="cnt" op="equ" val="1">
                          <dgm:shape xmlns:r="http://schemas.openxmlformats.org/officeDocument/2006/relationships" type="blockArc" r:blip="">
                            <dgm:adjLst>
                              <dgm:adj idx="1" val="-135"/>
                              <dgm:adj idx="2" val="180"/>
                              <dgm:adj idx="3" val="0.1274"/>
                            </dgm:adjLst>
                          </dgm:shape>
                        </dgm:if>
                        <dgm:if name="Name59" axis="precedSib" ptType="node" func="cnt" op="equ" val="2">
                          <dgm:shape xmlns:r="http://schemas.openxmlformats.org/officeDocument/2006/relationships" type="blockArc" r:blip="">
                            <dgm:adjLst>
                              <dgm:adj idx="1" val="0"/>
                              <dgm:adj idx="2" val="-45"/>
                              <dgm:adj idx="3" val="0.1274"/>
                            </dgm:adjLst>
                          </dgm:shape>
                        </dgm:if>
                        <dgm:if name="Name60" axis="precedSib" ptType="node" func="cnt" op="equ" val="3">
                          <dgm:shape xmlns:r="http://schemas.openxmlformats.org/officeDocument/2006/relationships" type="blockArc" r:blip="">
                            <dgm:adjLst>
                              <dgm:adj idx="1" val="-135"/>
                              <dgm:adj idx="2" val="180"/>
                              <dgm:adj idx="3" val="0.1274"/>
                            </dgm:adjLst>
                          </dgm:shape>
                        </dgm:if>
                        <dgm:if name="Name61" axis="precedSib" ptType="node" func="cnt" op="equ" val="4">
                          <dgm:shape xmlns:r="http://schemas.openxmlformats.org/officeDocument/2006/relationships" type="blockArc" r:blip="">
                            <dgm:adjLst>
                              <dgm:adj idx="1" val="0"/>
                              <dgm:adj idx="2" val="-45"/>
                              <dgm:adj idx="3" val="0.1274"/>
                            </dgm:adjLst>
                          </dgm:shape>
                        </dgm:if>
                        <dgm:if name="Name62" axis="precedSib" ptType="node" func="cnt" op="equ" val="5">
                          <dgm:shape xmlns:r="http://schemas.openxmlformats.org/officeDocument/2006/relationships" type="blockArc" r:blip="">
                            <dgm:adjLst>
                              <dgm:adj idx="1" val="-135"/>
                              <dgm:adj idx="2" val="180"/>
                              <dgm:adj idx="3" val="0.1274"/>
                            </dgm:adjLst>
                          </dgm:shape>
                        </dgm:if>
                        <dgm:if name="Name63" axis="precedSib" ptType="node" func="cnt" op="equ" val="6">
                          <dgm:shape xmlns:r="http://schemas.openxmlformats.org/officeDocument/2006/relationships" type="blockArc" r:blip="">
                            <dgm:adjLst>
                              <dgm:adj idx="1" val="0"/>
                              <dgm:adj idx="2" val="-45"/>
                              <dgm:adj idx="3" val="0.1274"/>
                            </dgm:adjLst>
                          </dgm:shape>
                        </dgm:if>
                        <dgm:else name="Name64"/>
                      </dgm:choose>
                    </dgm:if>
                    <dgm:else name="Name65">
                      <dgm:choose name="Name66">
                        <dgm:if name="Name67" axis="precedSib" ptType="node" func="cnt" op="equ" val="0">
                          <dgm:shape xmlns:r="http://schemas.openxmlformats.org/officeDocument/2006/relationships" type="blockArc" r:blip="">
                            <dgm:adjLst>
                              <dgm:adj idx="1" val="-133.1632"/>
                              <dgm:adj idx="2" val="65"/>
                              <dgm:adj idx="3" val="0.13"/>
                            </dgm:adjLst>
                          </dgm:shape>
                        </dgm:if>
                        <dgm:if name="Name68" axis="precedSib" ptType="node" func="cnt" op="equ" val="1">
                          <dgm:shape xmlns:r="http://schemas.openxmlformats.org/officeDocument/2006/relationships" type="circularArrow" r:blip="">
                            <dgm:adjLst>
                              <dgm:adj idx="1" val="0.1098"/>
                              <dgm:adj idx="2" val="19.0387"/>
                              <dgm:adj idx="3" val="75"/>
                              <dgm:adj idx="4" val="-135"/>
                              <dgm:adj idx="5" val="0.125"/>
                            </dgm:adjLst>
                          </dgm:shape>
                        </dgm:if>
                        <dgm:if name="Name69" axis="precedSib" ptType="node" func="cnt" op="equ" val="2">
                          <dgm:shape xmlns:r="http://schemas.openxmlformats.org/officeDocument/2006/relationships" type="leftCircularArrow" r:blip="">
                            <dgm:adjLst>
                              <dgm:adj idx="1" val="0.1098"/>
                              <dgm:adj idx="2" val="19.0387"/>
                              <dgm:adj idx="3" val="105"/>
                              <dgm:adj idx="4" val="-45"/>
                              <dgm:adj idx="5" val="0.125"/>
                            </dgm:adjLst>
                          </dgm:shape>
                        </dgm:if>
                        <dgm:if name="Name70" axis="precedSib" ptType="node" func="cnt" op="equ" val="3">
                          <dgm:shape xmlns:r="http://schemas.openxmlformats.org/officeDocument/2006/relationships" type="circularArrow" r:blip="">
                            <dgm:adjLst>
                              <dgm:adj idx="1" val="0.1098"/>
                              <dgm:adj idx="2" val="19.0387"/>
                              <dgm:adj idx="3" val="75"/>
                              <dgm:adj idx="4" val="-135"/>
                              <dgm:adj idx="5" val="0.125"/>
                            </dgm:adjLst>
                          </dgm:shape>
                        </dgm:if>
                        <dgm:if name="Name71" axis="precedSib" ptType="node" func="cnt" op="equ" val="4">
                          <dgm:shape xmlns:r="http://schemas.openxmlformats.org/officeDocument/2006/relationships" type="leftCircularArrow" r:blip="">
                            <dgm:adjLst>
                              <dgm:adj idx="1" val="0.1098"/>
                              <dgm:adj idx="2" val="19.0387"/>
                              <dgm:adj idx="3" val="105"/>
                              <dgm:adj idx="4" val="-45"/>
                              <dgm:adj idx="5" val="0.125"/>
                            </dgm:adjLst>
                          </dgm:shape>
                        </dgm:if>
                        <dgm:if name="Name72" axis="precedSib" ptType="node" func="cnt" op="equ" val="5">
                          <dgm:shape xmlns:r="http://schemas.openxmlformats.org/officeDocument/2006/relationships" type="circularArrow" r:blip="">
                            <dgm:adjLst>
                              <dgm:adj idx="1" val="0.1098"/>
                              <dgm:adj idx="2" val="19.0387"/>
                              <dgm:adj idx="3" val="75"/>
                              <dgm:adj idx="4" val="-135"/>
                              <dgm:adj idx="5" val="0.125"/>
                            </dgm:adjLst>
                          </dgm:shape>
                        </dgm:if>
                        <dgm:if name="Name73" axis="precedSib" ptType="node" func="cnt" op="equ" val="6">
                          <dgm:shape xmlns:r="http://schemas.openxmlformats.org/officeDocument/2006/relationships" type="blockArc" r:blip="">
                            <dgm:adjLst>
                              <dgm:adj idx="1" val="0"/>
                              <dgm:adj idx="2" val="-45"/>
                              <dgm:adj idx="3" val="0.1274"/>
                            </dgm:adjLst>
                          </dgm:shape>
                        </dgm:if>
                        <dgm:else name="Name74"/>
                      </dgm:choose>
                    </dgm:else>
                  </dgm:choose>
                </dgm:else>
              </dgm:choose>
            </dgm:else>
          </dgm:choose>
          <dgm:presOf/>
        </dgm:layoutNode>
      </dgm:forEach>
    </dgm:forEach>
    <dgm:forEach name="Name75" axis="ch" ptType="node" cnt="1">
      <dgm:layoutNode name="Accent1">
        <dgm:alg type="sp"/>
        <dgm:shape xmlns:r="http://schemas.openxmlformats.org/officeDocument/2006/relationships" r:blip="">
          <dgm:adjLst/>
        </dgm:shape>
        <dgm:presOf/>
        <dgm:constrLst/>
        <dgm:forEach name="Name76" ref="accentRepeat"/>
      </dgm:layoutNode>
      <dgm:choose name="Name77">
        <dgm:if name="Name78" axis="ch" ptType="node" func="cnt" op="gte" val="1">
          <dgm:layoutNode name="Child1"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79"/>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0" axis="ch" ptType="node" st="2" cnt="1">
      <dgm:layoutNode name="Accent2">
        <dgm:alg type="sp"/>
        <dgm:shape xmlns:r="http://schemas.openxmlformats.org/officeDocument/2006/relationships" r:blip="">
          <dgm:adjLst/>
        </dgm:shape>
        <dgm:presOf/>
        <dgm:constrLst/>
        <dgm:forEach name="Name81" ref="accentRepeat"/>
      </dgm:layoutNode>
      <dgm:choose name="Name82">
        <dgm:if name="Name83" axis="ch" ptType="node" func="cnt" op="gte" val="1">
          <dgm:layoutNode name="Child2"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4"/>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choose name="Name87">
        <dgm:if name="Name88" axis="ch" ptType="node" func="cnt" op="gte" val="1">
          <dgm:layoutNode name="Child3"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9"/>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0" axis="ch" ptType="node" st="4" cnt="1">
      <dgm:layoutNode name="Accent4">
        <dgm:alg type="sp"/>
        <dgm:shape xmlns:r="http://schemas.openxmlformats.org/officeDocument/2006/relationships" r:blip="">
          <dgm:adjLst/>
        </dgm:shape>
        <dgm:presOf/>
        <dgm:constrLst/>
        <dgm:forEach name="Name91" ref="accentRepeat"/>
      </dgm:layoutNode>
      <dgm:choose name="Name92">
        <dgm:if name="Name93" axis="ch" ptType="node" func="cnt" op="gte" val="1">
          <dgm:layoutNode name="Child4"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5" axis="ch" ptType="node" st="5" cnt="1">
      <dgm:layoutNode name="Accent5">
        <dgm:alg type="sp"/>
        <dgm:shape xmlns:r="http://schemas.openxmlformats.org/officeDocument/2006/relationships" r:blip="">
          <dgm:adjLst/>
        </dgm:shape>
        <dgm:presOf/>
        <dgm:constrLst/>
        <dgm:forEach name="Name96" ref="accentRepeat"/>
      </dgm:layoutNode>
      <dgm:choose name="Name97">
        <dgm:if name="Name98" axis="ch" ptType="node" func="cnt" op="gte" val="1">
          <dgm:layoutNode name="Child5"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9"/>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0" axis="ch" ptType="node" st="6" cnt="1">
      <dgm:layoutNode name="Accent6">
        <dgm:alg type="sp"/>
        <dgm:shape xmlns:r="http://schemas.openxmlformats.org/officeDocument/2006/relationships" r:blip="">
          <dgm:adjLst/>
        </dgm:shape>
        <dgm:presOf/>
        <dgm:constrLst/>
        <dgm:forEach name="Name101" ref="accentRepeat"/>
      </dgm:layoutNode>
      <dgm:choose name="Name102">
        <dgm:if name="Name103" axis="ch" ptType="node" func="cnt" op="gte" val="1">
          <dgm:layoutNode name="Child6"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4"/>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5" axis="ch" ptType="node" st="7" cnt="1">
      <dgm:layoutNode name="Accent7">
        <dgm:alg type="sp"/>
        <dgm:shape xmlns:r="http://schemas.openxmlformats.org/officeDocument/2006/relationships" r:blip="">
          <dgm:adjLst/>
        </dgm:shape>
        <dgm:presOf/>
        <dgm:constrLst/>
        <dgm:forEach name="Name106" ref="accentRepeat"/>
      </dgm:layoutNode>
      <dgm:choose name="Name107">
        <dgm:if name="Name108" axis="ch" ptType="node" func="cnt" op="gte" val="1">
          <dgm:layoutNode name="Child7"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9"/>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9.e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image" Target="../media/image33.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33.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34.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C890352-41D1-4578-AAC4-839416A222F9}" type="datetimeFigureOut">
              <a:rPr lang="en-US" smtClean="0"/>
              <a:t>1/24/2017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0A87FB5-0FA3-4CFE-A4C9-C229BC4F516A}" type="slidenum">
              <a:rPr lang="en-US" smtClean="0"/>
              <a:t>‹#›</a:t>
            </a:fld>
            <a:endParaRPr lang="en-US"/>
          </a:p>
        </p:txBody>
      </p:sp>
    </p:spTree>
    <p:extLst>
      <p:ext uri="{BB962C8B-B14F-4D97-AF65-F5344CB8AC3E}">
        <p14:creationId xmlns:p14="http://schemas.microsoft.com/office/powerpoint/2010/main" val="25755146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0A87FB5-0FA3-4CFE-A4C9-C229BC4F516A}" type="slidenum">
              <a:rPr lang="en-US" smtClean="0"/>
              <a:t>4</a:t>
            </a:fld>
            <a:endParaRPr lang="en-US"/>
          </a:p>
        </p:txBody>
      </p:sp>
    </p:spTree>
    <p:extLst>
      <p:ext uri="{BB962C8B-B14F-4D97-AF65-F5344CB8AC3E}">
        <p14:creationId xmlns:p14="http://schemas.microsoft.com/office/powerpoint/2010/main" val="2181388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0A87FB5-0FA3-4CFE-A4C9-C229BC4F516A}" type="slidenum">
              <a:rPr lang="en-US" smtClean="0"/>
              <a:t>35</a:t>
            </a:fld>
            <a:endParaRPr lang="en-US"/>
          </a:p>
        </p:txBody>
      </p:sp>
    </p:spTree>
    <p:extLst>
      <p:ext uri="{BB962C8B-B14F-4D97-AF65-F5344CB8AC3E}">
        <p14:creationId xmlns:p14="http://schemas.microsoft.com/office/powerpoint/2010/main" val="23356701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el-U_SE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484784"/>
            <a:ext cx="10363200" cy="2304257"/>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422108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2003969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220861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939799"/>
            <a:ext cx="2628900" cy="523716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1" y="939800"/>
            <a:ext cx="7734300" cy="5237163"/>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1848573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219200" y="277813"/>
            <a:ext cx="10363200" cy="1143000"/>
          </a:xfrm>
        </p:spPr>
        <p:txBody>
          <a:bodyPr/>
          <a:lstStyle/>
          <a:p>
            <a:r>
              <a:rPr lang="en-US"/>
              <a:t>Click to edit Master title style</a:t>
            </a:r>
          </a:p>
        </p:txBody>
      </p:sp>
      <p:sp>
        <p:nvSpPr>
          <p:cNvPr id="3" name="Table Placeholder 2"/>
          <p:cNvSpPr>
            <a:spLocks noGrp="1"/>
          </p:cNvSpPr>
          <p:nvPr>
            <p:ph type="tbl" idx="1"/>
          </p:nvPr>
        </p:nvSpPr>
        <p:spPr>
          <a:xfrm>
            <a:off x="1219200" y="1600201"/>
            <a:ext cx="10363200" cy="4530725"/>
          </a:xfrm>
        </p:spPr>
        <p:txBody>
          <a:bodyPr/>
          <a:lstStyle/>
          <a:p>
            <a:pPr lvl="0"/>
            <a:endParaRPr lang="en-US" noProof="0"/>
          </a:p>
        </p:txBody>
      </p:sp>
      <p:sp>
        <p:nvSpPr>
          <p:cNvPr id="4" name="Rectangle 9"/>
          <p:cNvSpPr>
            <a:spLocks noGrp="1" noChangeArrowheads="1"/>
          </p:cNvSpPr>
          <p:nvPr>
            <p:ph type="dt" sz="half" idx="10"/>
          </p:nvPr>
        </p:nvSpPr>
        <p:spPr/>
        <p:txBody>
          <a:bodyPr/>
          <a:lstStyle>
            <a:lvl1pPr>
              <a:defRPr/>
            </a:lvl1pPr>
          </a:lstStyle>
          <a:p>
            <a:pPr>
              <a:defRPr/>
            </a:pPr>
            <a:endParaRPr lang="en-US"/>
          </a:p>
        </p:txBody>
      </p:sp>
      <p:sp>
        <p:nvSpPr>
          <p:cNvPr id="5" name="Rectangle 10"/>
          <p:cNvSpPr>
            <a:spLocks noGrp="1" noChangeArrowheads="1"/>
          </p:cNvSpPr>
          <p:nvPr>
            <p:ph type="ftr" sz="quarter" idx="11"/>
          </p:nvPr>
        </p:nvSpPr>
        <p:spPr/>
        <p:txBody>
          <a:bodyPr/>
          <a:lstStyle>
            <a:lvl1pPr>
              <a:defRPr/>
            </a:lvl1pPr>
          </a:lstStyle>
          <a:p>
            <a:pPr>
              <a:defRPr/>
            </a:pPr>
            <a:r>
              <a:rPr lang="en-US"/>
              <a:t>TTH2D3 - Mikroprosesor</a:t>
            </a:r>
          </a:p>
        </p:txBody>
      </p:sp>
      <p:sp>
        <p:nvSpPr>
          <p:cNvPr id="6" name="Rectangle 11"/>
          <p:cNvSpPr>
            <a:spLocks noGrp="1" noChangeArrowheads="1"/>
          </p:cNvSpPr>
          <p:nvPr>
            <p:ph type="sldNum" sz="quarter" idx="12"/>
          </p:nvPr>
        </p:nvSpPr>
        <p:spPr/>
        <p:txBody>
          <a:bodyPr/>
          <a:lstStyle>
            <a:lvl1pPr>
              <a:defRPr/>
            </a:lvl1pPr>
          </a:lstStyle>
          <a:p>
            <a:fld id="{D32B0DCE-1915-4014-835B-EDC24996A0EC}" type="slidenum">
              <a:rPr lang="en-US" altLang="id-ID"/>
              <a:pPr/>
              <a:t>‹#›</a:t>
            </a:fld>
            <a:endParaRPr lang="en-US" altLang="id-ID"/>
          </a:p>
        </p:txBody>
      </p:sp>
    </p:spTree>
    <p:extLst>
      <p:ext uri="{BB962C8B-B14F-4D97-AF65-F5344CB8AC3E}">
        <p14:creationId xmlns:p14="http://schemas.microsoft.com/office/powerpoint/2010/main" val="4129356433"/>
      </p:ext>
    </p:extLst>
  </p:cSld>
  <p:clrMapOvr>
    <a:masterClrMapping/>
  </p:clrMapOvr>
  <p:transition>
    <p:pull dir="l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OverTx">
  <p:cSld name="Title and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p>
            <a:r>
              <a:rPr lang="en-US"/>
              <a:t>Click to edit Master title style</a:t>
            </a:r>
          </a:p>
        </p:txBody>
      </p:sp>
      <p:sp>
        <p:nvSpPr>
          <p:cNvPr id="3" name="Content Placeholder 2"/>
          <p:cNvSpPr>
            <a:spLocks noGrp="1"/>
          </p:cNvSpPr>
          <p:nvPr>
            <p:ph sz="half" idx="1"/>
          </p:nvPr>
        </p:nvSpPr>
        <p:spPr>
          <a:xfrm>
            <a:off x="609600" y="1600200"/>
            <a:ext cx="109728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0" y="3938589"/>
            <a:ext cx="109728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GB"/>
          </a:p>
        </p:txBody>
      </p:sp>
      <p:sp>
        <p:nvSpPr>
          <p:cNvPr id="6" name="Rectangle 5"/>
          <p:cNvSpPr>
            <a:spLocks noGrp="1" noChangeArrowheads="1"/>
          </p:cNvSpPr>
          <p:nvPr>
            <p:ph type="ftr" sz="quarter" idx="11"/>
          </p:nvPr>
        </p:nvSpPr>
        <p:spPr>
          <a:ln/>
        </p:spPr>
        <p:txBody>
          <a:bodyPr/>
          <a:lstStyle>
            <a:lvl1pPr>
              <a:defRPr/>
            </a:lvl1pPr>
          </a:lstStyle>
          <a:p>
            <a:pPr>
              <a:defRPr/>
            </a:pPr>
            <a:r>
              <a:rPr lang="en-GB"/>
              <a:t>TTH2D3 - Mikroprosesor</a:t>
            </a:r>
          </a:p>
        </p:txBody>
      </p:sp>
      <p:sp>
        <p:nvSpPr>
          <p:cNvPr id="7" name="Rectangle 6"/>
          <p:cNvSpPr>
            <a:spLocks noGrp="1" noChangeArrowheads="1"/>
          </p:cNvSpPr>
          <p:nvPr>
            <p:ph type="sldNum" sz="quarter" idx="12"/>
          </p:nvPr>
        </p:nvSpPr>
        <p:spPr>
          <a:ln/>
        </p:spPr>
        <p:txBody>
          <a:bodyPr/>
          <a:lstStyle>
            <a:lvl1pPr>
              <a:defRPr/>
            </a:lvl1pPr>
          </a:lstStyle>
          <a:p>
            <a:fld id="{A4A39DFE-8BC2-40CC-B686-51D25C46AD45}" type="slidenum">
              <a:rPr lang="en-GB" altLang="id-ID"/>
              <a:pPr/>
              <a:t>‹#›</a:t>
            </a:fld>
            <a:endParaRPr lang="en-GB" altLang="id-ID"/>
          </a:p>
        </p:txBody>
      </p:sp>
    </p:spTree>
    <p:extLst>
      <p:ext uri="{BB962C8B-B14F-4D97-AF65-F5344CB8AC3E}">
        <p14:creationId xmlns:p14="http://schemas.microsoft.com/office/powerpoint/2010/main" val="9565550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908720"/>
            <a:ext cx="10515600" cy="458032"/>
          </a:xfrm>
        </p:spPr>
        <p:txBody>
          <a:bodyPr>
            <a:noAutofit/>
          </a:bodyPr>
          <a:lstStyle>
            <a:lvl1pPr>
              <a:defRPr sz="3200">
                <a:latin typeface="+mj-lt"/>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marL="514350" indent="-514350">
              <a:buFont typeface="Arial" panose="020B0604020202020204" pitchFamily="34" charset="0"/>
              <a:buChar char="•"/>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948141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1" y="4589465"/>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30882123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908720"/>
            <a:ext cx="10515600" cy="414338"/>
          </a:xfrm>
        </p:spPr>
        <p:txBody>
          <a:bodyPr/>
          <a:lstStyle>
            <a:lvl1pPr>
              <a:defRPr sz="2800"/>
            </a:lvl1pPr>
          </a:lstStyle>
          <a:p>
            <a:r>
              <a:rPr lang="en-US"/>
              <a:t>Click to edit Master title style</a:t>
            </a:r>
            <a:endParaRPr lang="en-US" dirty="0"/>
          </a:p>
        </p:txBody>
      </p:sp>
      <p:sp>
        <p:nvSpPr>
          <p:cNvPr id="3" name="Content Placeholder 2"/>
          <p:cNvSpPr>
            <a:spLocks noGrp="1"/>
          </p:cNvSpPr>
          <p:nvPr>
            <p:ph sz="half" idx="1"/>
          </p:nvPr>
        </p:nvSpPr>
        <p:spPr>
          <a:xfrm>
            <a:off x="838200" y="1524001"/>
            <a:ext cx="5181600" cy="465296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524001"/>
            <a:ext cx="5181600" cy="465296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740828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914401"/>
            <a:ext cx="10515600" cy="776289"/>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1"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858183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920080"/>
            <a:ext cx="10515600" cy="420688"/>
          </a:xfrm>
        </p:spPr>
        <p:txBody>
          <a:bodyPr/>
          <a:lstStyle>
            <a:lvl1pPr>
              <a:defRPr sz="2800"/>
            </a:lvl1pPr>
          </a:lstStyle>
          <a:p>
            <a:r>
              <a:rPr lang="en-US"/>
              <a:t>Click to edit Master title style</a:t>
            </a:r>
            <a:endParaRPr lang="en-US" dirty="0"/>
          </a:p>
        </p:txBody>
      </p:sp>
    </p:spTree>
    <p:extLst>
      <p:ext uri="{BB962C8B-B14F-4D97-AF65-F5344CB8AC3E}">
        <p14:creationId xmlns:p14="http://schemas.microsoft.com/office/powerpoint/2010/main" val="2739669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204074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987426"/>
            <a:ext cx="3932237" cy="106997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9317581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987426"/>
            <a:ext cx="3932237" cy="1069974"/>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7"/>
            <a:ext cx="6172200" cy="4873625"/>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en-US" noProof="0"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119207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oleObject" Target="../embeddings/oleObject2.bin"/><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emf"/><Relationship Id="rId2" Type="http://schemas.openxmlformats.org/officeDocument/2006/relationships/slideLayout" Target="../slideLayouts/slideLayout2.xml"/><Relationship Id="rId16" Type="http://schemas.openxmlformats.org/officeDocument/2006/relationships/oleObject" Target="../embeddings/oleObject1.bin"/><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vmlDrawing" Target="../drawings/vmlDrawing1.vml"/><Relationship Id="rId10" Type="http://schemas.openxmlformats.org/officeDocument/2006/relationships/slideLayout" Target="../slideLayouts/slideLayout10.xml"/><Relationship Id="rId19" Type="http://schemas.openxmlformats.org/officeDocument/2006/relationships/image" Target="../media/image2.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aphicFrame>
        <p:nvGraphicFramePr>
          <p:cNvPr id="12" name="Object 171"/>
          <p:cNvGraphicFramePr>
            <a:graphicFrameLocks noChangeAspect="1"/>
          </p:cNvGraphicFramePr>
          <p:nvPr>
            <p:extLst>
              <p:ext uri="{D42A27DB-BD31-4B8C-83A1-F6EECF244321}">
                <p14:modId xmlns:p14="http://schemas.microsoft.com/office/powerpoint/2010/main" val="1475035644"/>
              </p:ext>
            </p:extLst>
          </p:nvPr>
        </p:nvGraphicFramePr>
        <p:xfrm>
          <a:off x="-16933" y="6249989"/>
          <a:ext cx="12208933" cy="639763"/>
        </p:xfrm>
        <a:graphic>
          <a:graphicData uri="http://schemas.openxmlformats.org/presentationml/2006/ole">
            <mc:AlternateContent xmlns:mc="http://schemas.openxmlformats.org/markup-compatibility/2006">
              <mc:Choice xmlns:v="urn:schemas-microsoft-com:vml" Requires="v">
                <p:oleObj spid="_x0000_s24616" name="CorelDRAW" r:id="rId16" imgW="6841112" imgH="478322" progId="">
                  <p:embed/>
                </p:oleObj>
              </mc:Choice>
              <mc:Fallback>
                <p:oleObj name="CorelDRAW" r:id="rId16" imgW="6841112" imgH="478322" progId="">
                  <p:embed/>
                  <p:pic>
                    <p:nvPicPr>
                      <p:cNvPr id="12" name="Object 171"/>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6933" y="6249989"/>
                        <a:ext cx="12208933" cy="6397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146" name="Title Placeholder 1"/>
          <p:cNvSpPr>
            <a:spLocks noGrp="1"/>
          </p:cNvSpPr>
          <p:nvPr>
            <p:ph type="title"/>
          </p:nvPr>
        </p:nvSpPr>
        <p:spPr bwMode="auto">
          <a:xfrm>
            <a:off x="838200" y="908720"/>
            <a:ext cx="10515600" cy="484188"/>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6147" name="Text Placeholder 2"/>
          <p:cNvSpPr>
            <a:spLocks noGrp="1"/>
          </p:cNvSpPr>
          <p:nvPr>
            <p:ph type="body" idx="1"/>
          </p:nvPr>
        </p:nvSpPr>
        <p:spPr bwMode="auto">
          <a:xfrm>
            <a:off x="838200" y="1550353"/>
            <a:ext cx="10515600" cy="462661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aphicFrame>
        <p:nvGraphicFramePr>
          <p:cNvPr id="7" name="Object 169"/>
          <p:cNvGraphicFramePr>
            <a:graphicFrameLocks noChangeAspect="1"/>
          </p:cNvGraphicFramePr>
          <p:nvPr>
            <p:extLst>
              <p:ext uri="{D42A27DB-BD31-4B8C-83A1-F6EECF244321}">
                <p14:modId xmlns:p14="http://schemas.microsoft.com/office/powerpoint/2010/main" val="288975671"/>
              </p:ext>
            </p:extLst>
          </p:nvPr>
        </p:nvGraphicFramePr>
        <p:xfrm>
          <a:off x="282813" y="157162"/>
          <a:ext cx="2245107" cy="580107"/>
        </p:xfrm>
        <a:graphic>
          <a:graphicData uri="http://schemas.openxmlformats.org/presentationml/2006/ole">
            <mc:AlternateContent xmlns:mc="http://schemas.openxmlformats.org/markup-compatibility/2006">
              <mc:Choice xmlns:v="urn:schemas-microsoft-com:vml" Requires="v">
                <p:oleObj spid="_x0000_s24617" name="CorelDRAW" r:id="rId18" imgW="1293557" imgH="445660" progId="">
                  <p:embed/>
                </p:oleObj>
              </mc:Choice>
              <mc:Fallback>
                <p:oleObj name="CorelDRAW" r:id="rId18" imgW="1293557" imgH="445660" progId="">
                  <p:embed/>
                  <p:pic>
                    <p:nvPicPr>
                      <p:cNvPr id="7" name="Object 169"/>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282813" y="157162"/>
                        <a:ext cx="2245107" cy="580107"/>
                      </a:xfrm>
                      <a:prstGeom prst="rect">
                        <a:avLst/>
                      </a:prstGeom>
                      <a:noFill/>
                      <a:extLst/>
                    </p:spPr>
                  </p:pic>
                </p:oleObj>
              </mc:Fallback>
            </mc:AlternateContent>
          </a:graphicData>
        </a:graphic>
      </p:graphicFrame>
      <p:sp>
        <p:nvSpPr>
          <p:cNvPr id="9" name="Rectangle 8"/>
          <p:cNvSpPr/>
          <p:nvPr/>
        </p:nvSpPr>
        <p:spPr>
          <a:xfrm>
            <a:off x="0" y="1"/>
            <a:ext cx="12192000" cy="100013"/>
          </a:xfrm>
          <a:prstGeom prst="rect">
            <a:avLst/>
          </a:prstGeom>
          <a:solidFill>
            <a:srgbClr val="ED1D2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800"/>
          </a:p>
        </p:txBody>
      </p:sp>
      <p:sp>
        <p:nvSpPr>
          <p:cNvPr id="13" name="Rectangle 12"/>
          <p:cNvSpPr/>
          <p:nvPr/>
        </p:nvSpPr>
        <p:spPr>
          <a:xfrm>
            <a:off x="0" y="812704"/>
            <a:ext cx="12192000" cy="27432"/>
          </a:xfrm>
          <a:prstGeom prst="rect">
            <a:avLst/>
          </a:prstGeom>
          <a:solidFill>
            <a:srgbClr val="ED1D2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800"/>
          </a:p>
        </p:txBody>
      </p:sp>
      <p:pic>
        <p:nvPicPr>
          <p:cNvPr id="2" name="Picture 1"/>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9021482" y="152400"/>
            <a:ext cx="3011753" cy="584869"/>
          </a:xfrm>
          <a:prstGeom prst="rect">
            <a:avLst/>
          </a:prstGeom>
        </p:spPr>
      </p:pic>
    </p:spTree>
    <p:extLst>
      <p:ext uri="{BB962C8B-B14F-4D97-AF65-F5344CB8AC3E}">
        <p14:creationId xmlns:p14="http://schemas.microsoft.com/office/powerpoint/2010/main" val="2421532908"/>
      </p:ext>
    </p:extLst>
  </p:cSld>
  <p:clrMap bg1="lt1" tx1="dk1" bg2="lt2" tx2="dk2" accent1="accent1" accent2="accent2" accent3="accent3" accent4="accent4" accent5="accent5" accent6="accent6" hlink="hlink" folHlink="folHlink"/>
  <p:sldLayoutIdLst>
    <p:sldLayoutId id="2147483897" r:id="rId1"/>
    <p:sldLayoutId id="2147483898" r:id="rId2"/>
    <p:sldLayoutId id="2147483899" r:id="rId3"/>
    <p:sldLayoutId id="2147483900" r:id="rId4"/>
    <p:sldLayoutId id="2147483901" r:id="rId5"/>
    <p:sldLayoutId id="2147483902" r:id="rId6"/>
    <p:sldLayoutId id="2147483903" r:id="rId7"/>
    <p:sldLayoutId id="2147483904" r:id="rId8"/>
    <p:sldLayoutId id="2147483905" r:id="rId9"/>
    <p:sldLayoutId id="2147483906" r:id="rId10"/>
    <p:sldLayoutId id="2147483907" r:id="rId11"/>
    <p:sldLayoutId id="2147483908" r:id="rId12"/>
    <p:sldLayoutId id="2147483909" r:id="rId13"/>
  </p:sldLayoutIdLst>
  <p:hf sldNum="0" hdr="0" dt="0"/>
  <p:txStyles>
    <p:titleStyle>
      <a:lvl1pPr algn="l" rtl="0" eaLnBrk="1" fontAlgn="base" hangingPunct="1">
        <a:lnSpc>
          <a:spcPct val="90000"/>
        </a:lnSpc>
        <a:spcBef>
          <a:spcPct val="0"/>
        </a:spcBef>
        <a:spcAft>
          <a:spcPct val="0"/>
        </a:spcAft>
        <a:defRPr sz="3200" b="1" kern="1200">
          <a:solidFill>
            <a:schemeClr val="tx1"/>
          </a:solidFill>
          <a:latin typeface="+mj-lt"/>
          <a:ea typeface="+mj-ea"/>
          <a:cs typeface="+mj-cs"/>
        </a:defRPr>
      </a:lvl1pPr>
      <a:lvl2pPr algn="l" rtl="0" eaLnBrk="1" fontAlgn="base" hangingPunct="1">
        <a:lnSpc>
          <a:spcPct val="90000"/>
        </a:lnSpc>
        <a:spcBef>
          <a:spcPct val="0"/>
        </a:spcBef>
        <a:spcAft>
          <a:spcPct val="0"/>
        </a:spcAft>
        <a:defRPr sz="4400">
          <a:solidFill>
            <a:schemeClr val="tx1"/>
          </a:solidFill>
          <a:latin typeface="Calibri Light"/>
        </a:defRPr>
      </a:lvl2pPr>
      <a:lvl3pPr algn="l" rtl="0" eaLnBrk="1" fontAlgn="base" hangingPunct="1">
        <a:lnSpc>
          <a:spcPct val="90000"/>
        </a:lnSpc>
        <a:spcBef>
          <a:spcPct val="0"/>
        </a:spcBef>
        <a:spcAft>
          <a:spcPct val="0"/>
        </a:spcAft>
        <a:defRPr sz="4400">
          <a:solidFill>
            <a:schemeClr val="tx1"/>
          </a:solidFill>
          <a:latin typeface="Calibri Light"/>
        </a:defRPr>
      </a:lvl3pPr>
      <a:lvl4pPr algn="l" rtl="0" eaLnBrk="1" fontAlgn="base" hangingPunct="1">
        <a:lnSpc>
          <a:spcPct val="90000"/>
        </a:lnSpc>
        <a:spcBef>
          <a:spcPct val="0"/>
        </a:spcBef>
        <a:spcAft>
          <a:spcPct val="0"/>
        </a:spcAft>
        <a:defRPr sz="4400">
          <a:solidFill>
            <a:schemeClr val="tx1"/>
          </a:solidFill>
          <a:latin typeface="Calibri Light"/>
        </a:defRPr>
      </a:lvl4pPr>
      <a:lvl5pPr algn="l" rtl="0" eaLnBrk="1" fontAlgn="base" hangingPunct="1">
        <a:lnSpc>
          <a:spcPct val="90000"/>
        </a:lnSpc>
        <a:spcBef>
          <a:spcPct val="0"/>
        </a:spcBef>
        <a:spcAft>
          <a:spcPct val="0"/>
        </a:spcAft>
        <a:defRPr sz="4400">
          <a:solidFill>
            <a:schemeClr val="tx1"/>
          </a:solidFill>
          <a:latin typeface="Calibri Light"/>
        </a:defRPr>
      </a:lvl5pPr>
      <a:lvl6pPr marL="457200" algn="l" rtl="0" eaLnBrk="1" fontAlgn="base" hangingPunct="1">
        <a:lnSpc>
          <a:spcPct val="90000"/>
        </a:lnSpc>
        <a:spcBef>
          <a:spcPct val="0"/>
        </a:spcBef>
        <a:spcAft>
          <a:spcPct val="0"/>
        </a:spcAft>
        <a:defRPr sz="4400">
          <a:solidFill>
            <a:schemeClr val="tx1"/>
          </a:solidFill>
          <a:latin typeface="Calibri Light"/>
        </a:defRPr>
      </a:lvl6pPr>
      <a:lvl7pPr marL="914400" algn="l" rtl="0" eaLnBrk="1" fontAlgn="base" hangingPunct="1">
        <a:lnSpc>
          <a:spcPct val="90000"/>
        </a:lnSpc>
        <a:spcBef>
          <a:spcPct val="0"/>
        </a:spcBef>
        <a:spcAft>
          <a:spcPct val="0"/>
        </a:spcAft>
        <a:defRPr sz="4400">
          <a:solidFill>
            <a:schemeClr val="tx1"/>
          </a:solidFill>
          <a:latin typeface="Calibri Light"/>
        </a:defRPr>
      </a:lvl7pPr>
      <a:lvl8pPr marL="1371600" algn="l" rtl="0" eaLnBrk="1" fontAlgn="base" hangingPunct="1">
        <a:lnSpc>
          <a:spcPct val="90000"/>
        </a:lnSpc>
        <a:spcBef>
          <a:spcPct val="0"/>
        </a:spcBef>
        <a:spcAft>
          <a:spcPct val="0"/>
        </a:spcAft>
        <a:defRPr sz="4400">
          <a:solidFill>
            <a:schemeClr val="tx1"/>
          </a:solidFill>
          <a:latin typeface="Calibri Light"/>
        </a:defRPr>
      </a:lvl8pPr>
      <a:lvl9pPr marL="1828800" algn="l" rtl="0" eaLnBrk="1" fontAlgn="base" hangingPunct="1">
        <a:lnSpc>
          <a:spcPct val="90000"/>
        </a:lnSpc>
        <a:spcBef>
          <a:spcPct val="0"/>
        </a:spcBef>
        <a:spcAft>
          <a:spcPct val="0"/>
        </a:spcAft>
        <a:defRPr sz="4400">
          <a:solidFill>
            <a:schemeClr val="tx1"/>
          </a:solidFill>
          <a:latin typeface="Calibri Light"/>
        </a:defRPr>
      </a:lvl9pPr>
    </p:titleStyle>
    <p:bodyStyle>
      <a:lvl1pPr marL="228600" indent="-228600" algn="l" rtl="0" eaLnBrk="1" fontAlgn="base" hangingPunct="1">
        <a:lnSpc>
          <a:spcPct val="90000"/>
        </a:lnSpc>
        <a:spcBef>
          <a:spcPts val="1000"/>
        </a:spcBef>
        <a:spcAft>
          <a:spcPct val="0"/>
        </a:spcAft>
        <a:buFont typeface="Arial" pitchFamily="34" charset="0"/>
        <a:buChar char="•"/>
        <a:defRPr sz="2800" kern="1200">
          <a:solidFill>
            <a:schemeClr val="tx1"/>
          </a:solidFill>
          <a:latin typeface="Bell MT" panose="02020503060305020303" pitchFamily="18" charset="0"/>
          <a:ea typeface="+mn-ea"/>
          <a:cs typeface="+mn-cs"/>
        </a:defRPr>
      </a:lvl1pPr>
      <a:lvl2pPr marL="685800" indent="-228600" algn="l" rtl="0" eaLnBrk="1" fontAlgn="base" hangingPunct="1">
        <a:lnSpc>
          <a:spcPct val="90000"/>
        </a:lnSpc>
        <a:spcBef>
          <a:spcPts val="500"/>
        </a:spcBef>
        <a:spcAft>
          <a:spcPct val="0"/>
        </a:spcAft>
        <a:buFont typeface="Arial" pitchFamily="34" charset="0"/>
        <a:buChar char="•"/>
        <a:defRPr sz="2400" kern="1200">
          <a:solidFill>
            <a:schemeClr val="tx1"/>
          </a:solidFill>
          <a:latin typeface="Bell MT" panose="02020503060305020303" pitchFamily="18" charset="0"/>
          <a:ea typeface="+mn-ea"/>
          <a:cs typeface="+mn-cs"/>
        </a:defRPr>
      </a:lvl2pPr>
      <a:lvl3pPr marL="1143000" indent="-228600" algn="l" rtl="0" eaLnBrk="1" fontAlgn="base" hangingPunct="1">
        <a:lnSpc>
          <a:spcPct val="90000"/>
        </a:lnSpc>
        <a:spcBef>
          <a:spcPts val="500"/>
        </a:spcBef>
        <a:spcAft>
          <a:spcPct val="0"/>
        </a:spcAft>
        <a:buFont typeface="Arial" pitchFamily="34" charset="0"/>
        <a:buChar char="•"/>
        <a:defRPr sz="2000" kern="1200">
          <a:solidFill>
            <a:schemeClr val="tx1"/>
          </a:solidFill>
          <a:latin typeface="Bell MT" panose="02020503060305020303" pitchFamily="18" charset="0"/>
          <a:ea typeface="+mn-ea"/>
          <a:cs typeface="+mn-cs"/>
        </a:defRPr>
      </a:lvl3pPr>
      <a:lvl4pPr marL="1600200" indent="-228600" algn="l" rtl="0" eaLnBrk="1" fontAlgn="base" hangingPunct="1">
        <a:lnSpc>
          <a:spcPct val="90000"/>
        </a:lnSpc>
        <a:spcBef>
          <a:spcPts val="500"/>
        </a:spcBef>
        <a:spcAft>
          <a:spcPct val="0"/>
        </a:spcAft>
        <a:buFont typeface="Arial" pitchFamily="34" charset="0"/>
        <a:buChar char="•"/>
        <a:defRPr kern="1200">
          <a:solidFill>
            <a:schemeClr val="tx1"/>
          </a:solidFill>
          <a:latin typeface="Bell MT" panose="02020503060305020303" pitchFamily="18" charset="0"/>
          <a:ea typeface="+mn-ea"/>
          <a:cs typeface="+mn-cs"/>
        </a:defRPr>
      </a:lvl4pPr>
      <a:lvl5pPr marL="2057400" indent="-228600" algn="l" rtl="0" eaLnBrk="1" fontAlgn="base" hangingPunct="1">
        <a:lnSpc>
          <a:spcPct val="90000"/>
        </a:lnSpc>
        <a:spcBef>
          <a:spcPts val="500"/>
        </a:spcBef>
        <a:spcAft>
          <a:spcPct val="0"/>
        </a:spcAft>
        <a:buFont typeface="Arial" pitchFamily="34" charset="0"/>
        <a:buChar char="•"/>
        <a:defRPr kern="1200">
          <a:solidFill>
            <a:schemeClr val="tx1"/>
          </a:solidFill>
          <a:latin typeface="Bell MT" panose="02020503060305020303"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vmlDrawing" Target="../drawings/vmlDrawing3.vml"/><Relationship Id="rId4" Type="http://schemas.openxmlformats.org/officeDocument/2006/relationships/image" Target="../media/image29.emf"/></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34.emf"/><Relationship Id="rId5" Type="http://schemas.openxmlformats.org/officeDocument/2006/relationships/oleObject" Target="../embeddings/oleObject6.bin"/><Relationship Id="rId4" Type="http://schemas.openxmlformats.org/officeDocument/2006/relationships/image" Target="../media/image33.emf"/></Relationships>
</file>

<file path=ppt/slides/_rels/slide23.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2.xml"/><Relationship Id="rId1" Type="http://schemas.openxmlformats.org/officeDocument/2006/relationships/vmlDrawing" Target="../drawings/vmlDrawing5.vml"/><Relationship Id="rId4" Type="http://schemas.openxmlformats.org/officeDocument/2006/relationships/image" Target="../media/image33.emf"/></Relationships>
</file>

<file path=ppt/slides/_rels/slide24.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2.xml"/><Relationship Id="rId1" Type="http://schemas.openxmlformats.org/officeDocument/2006/relationships/vmlDrawing" Target="../drawings/vmlDrawing6.vml"/><Relationship Id="rId4" Type="http://schemas.openxmlformats.org/officeDocument/2006/relationships/image" Target="../media/image34.emf"/></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4.png"/><Relationship Id="rId4" Type="http://schemas.openxmlformats.org/officeDocument/2006/relationships/oleObject" Target="../embeddings/oleObject3.bin"/></Relationships>
</file>

<file path=ppt/slides/_rels/slide3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image" Target="../media/image420.png"/><Relationship Id="rId2" Type="http://schemas.openxmlformats.org/officeDocument/2006/relationships/image" Target="../media/image42.png"/><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6.jpe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microsoft.com/office/2007/relationships/hdphoto" Target="../media/hdphoto1.wdp"/></Relationships>
</file>

<file path=ppt/slides/_rels/slide4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emf"/><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image" Target="../media/image51.emf"/><Relationship Id="rId1" Type="http://schemas.openxmlformats.org/officeDocument/2006/relationships/slideLayout" Target="../slideLayouts/slideLayout8.xml"/><Relationship Id="rId4" Type="http://schemas.openxmlformats.org/officeDocument/2006/relationships/image" Target="../media/image5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4.emf"/><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7" Type="http://schemas.openxmlformats.org/officeDocument/2006/relationships/image" Target="../media/image12.jpeg"/><Relationship Id="rId2" Type="http://schemas.openxmlformats.org/officeDocument/2006/relationships/image" Target="../media/image7.jpe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hyperlink" Target="http://en.wikipedia.org/wiki/Image:Pentium_M_Dothan.jpg" TargetMode="External"/><Relationship Id="rId3" Type="http://schemas.openxmlformats.org/officeDocument/2006/relationships/image" Target="../media/image13.jpeg"/><Relationship Id="rId7" Type="http://schemas.openxmlformats.org/officeDocument/2006/relationships/image" Target="../media/image17.jpeg"/><Relationship Id="rId2" Type="http://schemas.openxmlformats.org/officeDocument/2006/relationships/hyperlink" Target="http://en.wikipedia.org/wiki/Image:Dc_proc_lg.jpg" TargetMode="External"/><Relationship Id="rId1" Type="http://schemas.openxmlformats.org/officeDocument/2006/relationships/slideLayout" Target="../slideLayouts/slideLayout2.xml"/><Relationship Id="rId6" Type="http://schemas.openxmlformats.org/officeDocument/2006/relationships/image" Target="../media/image16.jpeg"/><Relationship Id="rId5" Type="http://schemas.openxmlformats.org/officeDocument/2006/relationships/image" Target="../media/image15.jpeg"/><Relationship Id="rId10" Type="http://schemas.openxmlformats.org/officeDocument/2006/relationships/image" Target="../media/image19.jpeg"/><Relationship Id="rId4" Type="http://schemas.openxmlformats.org/officeDocument/2006/relationships/image" Target="../media/image14.jpeg"/><Relationship Id="rId9" Type="http://schemas.openxmlformats.org/officeDocument/2006/relationships/image" Target="../media/image18.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2.xml"/><Relationship Id="rId6" Type="http://schemas.openxmlformats.org/officeDocument/2006/relationships/image" Target="../media/image24.jpeg"/><Relationship Id="rId5" Type="http://schemas.openxmlformats.org/officeDocument/2006/relationships/image" Target="../media/image23.jpeg"/><Relationship Id="rId4" Type="http://schemas.openxmlformats.org/officeDocument/2006/relationships/image" Target="../media/image22.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id-ID"/>
              <a:t>Arsitektur Komputer, Mikroprosesor dan Mikrokontroller</a:t>
            </a:r>
          </a:p>
        </p:txBody>
      </p:sp>
      <p:sp>
        <p:nvSpPr>
          <p:cNvPr id="5" name="Subtitle 4"/>
          <p:cNvSpPr>
            <a:spLocks noGrp="1"/>
          </p:cNvSpPr>
          <p:nvPr>
            <p:ph type="subTitle" idx="1"/>
          </p:nvPr>
        </p:nvSpPr>
        <p:spPr/>
        <p:txBody>
          <a:bodyPr/>
          <a:lstStyle/>
          <a:p>
            <a:pPr>
              <a:tabLst>
                <a:tab pos="1612900" algn="l"/>
              </a:tabLst>
            </a:pPr>
            <a:r>
              <a:rPr lang="id-ID"/>
              <a:t>TTH2D3</a:t>
            </a:r>
            <a:endParaRPr lang="en-US"/>
          </a:p>
          <a:p>
            <a:r>
              <a:rPr lang="id-ID"/>
              <a:t>Mikroprosesor</a:t>
            </a:r>
            <a:endParaRPr lang="en-US"/>
          </a:p>
          <a:p>
            <a:endParaRPr lang="id-ID"/>
          </a:p>
        </p:txBody>
      </p:sp>
    </p:spTree>
    <p:extLst>
      <p:ext uri="{BB962C8B-B14F-4D97-AF65-F5344CB8AC3E}">
        <p14:creationId xmlns:p14="http://schemas.microsoft.com/office/powerpoint/2010/main" val="397401236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2"/>
          <p:cNvSpPr>
            <a:spLocks noGrp="1" noChangeArrowheads="1"/>
          </p:cNvSpPr>
          <p:nvPr>
            <p:ph type="title"/>
          </p:nvPr>
        </p:nvSpPr>
        <p:spPr/>
        <p:txBody>
          <a:bodyPr/>
          <a:lstStyle/>
          <a:p>
            <a:pPr eaLnBrk="1" hangingPunct="1"/>
            <a:r>
              <a:rPr lang="en-US" altLang="id-ID" sz="3800"/>
              <a:t>Kompleksitas Processor</a:t>
            </a:r>
          </a:p>
        </p:txBody>
      </p:sp>
      <p:pic>
        <p:nvPicPr>
          <p:cNvPr id="14341"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51538" y="2349501"/>
            <a:ext cx="4557712" cy="3876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42"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58925" y="2205038"/>
            <a:ext cx="3962400" cy="4392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43" name="Text Box 6"/>
          <p:cNvSpPr txBox="1">
            <a:spLocks noChangeArrowheads="1"/>
          </p:cNvSpPr>
          <p:nvPr/>
        </p:nvSpPr>
        <p:spPr bwMode="auto">
          <a:xfrm>
            <a:off x="2208213" y="1563688"/>
            <a:ext cx="37401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id-ID" b="1"/>
              <a:t>Microprocessor Intel 4004 </a:t>
            </a:r>
          </a:p>
          <a:p>
            <a:pPr eaLnBrk="1" hangingPunct="1"/>
            <a:r>
              <a:rPr lang="en-US" altLang="id-ID" b="1"/>
              <a:t>dengan 2300 transistor Thn 1969</a:t>
            </a:r>
          </a:p>
        </p:txBody>
      </p:sp>
      <p:sp>
        <p:nvSpPr>
          <p:cNvPr id="14344" name="Text Box 7"/>
          <p:cNvSpPr txBox="1">
            <a:spLocks noChangeArrowheads="1"/>
          </p:cNvSpPr>
          <p:nvPr/>
        </p:nvSpPr>
        <p:spPr bwMode="auto">
          <a:xfrm>
            <a:off x="6167438" y="1557338"/>
            <a:ext cx="41465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id-ID" b="1"/>
              <a:t>Microprocessor Intel Itanium </a:t>
            </a:r>
          </a:p>
          <a:p>
            <a:pPr eaLnBrk="1" hangingPunct="1"/>
            <a:r>
              <a:rPr lang="en-US" altLang="id-ID" b="1"/>
              <a:t>dengan 330 juta transistor Thn. 2005</a:t>
            </a:r>
          </a:p>
        </p:txBody>
      </p:sp>
    </p:spTree>
    <p:extLst>
      <p:ext uri="{BB962C8B-B14F-4D97-AF65-F5344CB8AC3E}">
        <p14:creationId xmlns:p14="http://schemas.microsoft.com/office/powerpoint/2010/main" val="320929158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0188" name="Group 620"/>
          <p:cNvGraphicFramePr>
            <a:graphicFrameLocks noGrp="1"/>
          </p:cNvGraphicFramePr>
          <p:nvPr>
            <p:ph type="tbl" idx="1"/>
          </p:nvPr>
        </p:nvGraphicFramePr>
        <p:xfrm>
          <a:off x="2208213" y="549275"/>
          <a:ext cx="8064500" cy="6048446"/>
        </p:xfrm>
        <a:graphic>
          <a:graphicData uri="http://schemas.openxmlformats.org/drawingml/2006/table">
            <a:tbl>
              <a:tblPr/>
              <a:tblGrid>
                <a:gridCol w="2298700">
                  <a:extLst>
                    <a:ext uri="{9D8B030D-6E8A-4147-A177-3AD203B41FA5}">
                      <a16:colId xmlns:a16="http://schemas.microsoft.com/office/drawing/2014/main" val="20000"/>
                    </a:ext>
                  </a:extLst>
                </a:gridCol>
                <a:gridCol w="739775">
                  <a:extLst>
                    <a:ext uri="{9D8B030D-6E8A-4147-A177-3AD203B41FA5}">
                      <a16:colId xmlns:a16="http://schemas.microsoft.com/office/drawing/2014/main" val="20001"/>
                    </a:ext>
                  </a:extLst>
                </a:gridCol>
                <a:gridCol w="1314450">
                  <a:extLst>
                    <a:ext uri="{9D8B030D-6E8A-4147-A177-3AD203B41FA5}">
                      <a16:colId xmlns:a16="http://schemas.microsoft.com/office/drawing/2014/main" val="20002"/>
                    </a:ext>
                  </a:extLst>
                </a:gridCol>
                <a:gridCol w="1119187">
                  <a:extLst>
                    <a:ext uri="{9D8B030D-6E8A-4147-A177-3AD203B41FA5}">
                      <a16:colId xmlns:a16="http://schemas.microsoft.com/office/drawing/2014/main" val="20003"/>
                    </a:ext>
                  </a:extLst>
                </a:gridCol>
                <a:gridCol w="1439863">
                  <a:extLst>
                    <a:ext uri="{9D8B030D-6E8A-4147-A177-3AD203B41FA5}">
                      <a16:colId xmlns:a16="http://schemas.microsoft.com/office/drawing/2014/main" val="20004"/>
                    </a:ext>
                  </a:extLst>
                </a:gridCol>
                <a:gridCol w="1152525">
                  <a:extLst>
                    <a:ext uri="{9D8B030D-6E8A-4147-A177-3AD203B41FA5}">
                      <a16:colId xmlns:a16="http://schemas.microsoft.com/office/drawing/2014/main" val="20005"/>
                    </a:ext>
                  </a:extLst>
                </a:gridCol>
              </a:tblGrid>
              <a:tr h="822950">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a:ln>
                            <a:noFill/>
                          </a:ln>
                          <a:solidFill>
                            <a:schemeClr val="tx1"/>
                          </a:solidFill>
                          <a:effectLst/>
                          <a:latin typeface="Arial Narrow" pitchFamily="34" charset="0"/>
                          <a:cs typeface="Times New Roman" pitchFamily="18" charset="0"/>
                        </a:rPr>
                        <a:t>TIPE</a:t>
                      </a:r>
                    </a:p>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a:ln>
                            <a:noFill/>
                          </a:ln>
                          <a:solidFill>
                            <a:schemeClr val="tx1"/>
                          </a:solidFill>
                          <a:effectLst/>
                          <a:latin typeface="Arial Narrow" pitchFamily="34" charset="0"/>
                          <a:cs typeface="Times New Roman" pitchFamily="18" charset="0"/>
                        </a:rPr>
                        <a:t>MICROPROCESSOR</a:t>
                      </a:r>
                      <a:endParaRPr kumimoji="0" lang="en-US" sz="1600" b="0" i="0" u="none" strike="noStrike" cap="none" normalizeH="0" baseline="0" dirty="0">
                        <a:ln>
                          <a:noFill/>
                        </a:ln>
                        <a:solidFill>
                          <a:schemeClr val="tx1"/>
                        </a:solidFill>
                        <a:effectLst/>
                        <a:latin typeface="Arial Narrow" pitchFamily="34" charset="0"/>
                        <a:cs typeface="Arial" pitchFamily="34" charset="0"/>
                      </a:endParaRPr>
                    </a:p>
                  </a:txBody>
                  <a:tcPr marT="45715" marB="45715"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a:ln>
                            <a:noFill/>
                          </a:ln>
                          <a:solidFill>
                            <a:schemeClr val="tx1"/>
                          </a:solidFill>
                          <a:effectLst/>
                          <a:latin typeface="Arial Narrow" pitchFamily="34" charset="0"/>
                          <a:cs typeface="Times New Roman" pitchFamily="18" charset="0"/>
                        </a:rPr>
                        <a:t>Tahun</a:t>
                      </a:r>
                      <a:endParaRPr kumimoji="0" lang="en-US" sz="1600" b="0" i="0" u="none" strike="noStrike" cap="none" normalizeH="0" baseline="0">
                        <a:ln>
                          <a:noFill/>
                        </a:ln>
                        <a:solidFill>
                          <a:schemeClr val="tx1"/>
                        </a:solidFill>
                        <a:effectLst/>
                        <a:latin typeface="Arial Narrow" pitchFamily="34" charset="0"/>
                        <a:cs typeface="Arial" pitchFamily="34" charset="0"/>
                      </a:endParaRPr>
                    </a:p>
                  </a:txBody>
                  <a:tcPr marT="45715" marB="45715"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a:ln>
                            <a:noFill/>
                          </a:ln>
                          <a:solidFill>
                            <a:schemeClr val="tx1"/>
                          </a:solidFill>
                          <a:effectLst/>
                          <a:latin typeface="Arial Narrow" pitchFamily="34" charset="0"/>
                          <a:cs typeface="Times New Roman" pitchFamily="18" charset="0"/>
                        </a:rPr>
                        <a:t>SPEED</a:t>
                      </a:r>
                      <a:endParaRPr kumimoji="0" lang="en-US" sz="1600" b="0" i="0" u="none" strike="noStrike" cap="none" normalizeH="0" baseline="0">
                        <a:ln>
                          <a:noFill/>
                        </a:ln>
                        <a:solidFill>
                          <a:schemeClr val="tx1"/>
                        </a:solidFill>
                        <a:effectLst/>
                        <a:latin typeface="Arial Narrow" pitchFamily="34" charset="0"/>
                        <a:cs typeface="Arial" pitchFamily="34" charset="0"/>
                      </a:endParaRPr>
                    </a:p>
                  </a:txBody>
                  <a:tcPr marT="45715" marB="45715"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a:ln>
                            <a:noFill/>
                          </a:ln>
                          <a:solidFill>
                            <a:schemeClr val="tx1"/>
                          </a:solidFill>
                          <a:effectLst/>
                          <a:latin typeface="Arial Narrow" pitchFamily="34" charset="0"/>
                          <a:cs typeface="Times New Roman" pitchFamily="18" charset="0"/>
                        </a:rPr>
                        <a:t>WORD LENGTH</a:t>
                      </a:r>
                      <a:endParaRPr kumimoji="0" lang="en-US" sz="1600" b="0" i="0" u="none" strike="noStrike" cap="none" normalizeH="0" baseline="0">
                        <a:ln>
                          <a:noFill/>
                        </a:ln>
                        <a:solidFill>
                          <a:schemeClr val="tx1"/>
                        </a:solidFill>
                        <a:effectLst/>
                        <a:latin typeface="Arial Narrow" pitchFamily="34" charset="0"/>
                        <a:cs typeface="Arial" pitchFamily="34" charset="0"/>
                      </a:endParaRPr>
                    </a:p>
                  </a:txBody>
                  <a:tcPr marT="45715" marB="45715"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a:ln>
                            <a:noFill/>
                          </a:ln>
                          <a:solidFill>
                            <a:schemeClr val="tx1"/>
                          </a:solidFill>
                          <a:effectLst/>
                          <a:latin typeface="Arial Narrow" pitchFamily="34" charset="0"/>
                          <a:cs typeface="Times New Roman" pitchFamily="18" charset="0"/>
                        </a:rPr>
                        <a:t>Jumlah</a:t>
                      </a:r>
                    </a:p>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a:ln>
                            <a:noFill/>
                          </a:ln>
                          <a:solidFill>
                            <a:schemeClr val="tx1"/>
                          </a:solidFill>
                          <a:effectLst/>
                          <a:latin typeface="Arial Narrow" pitchFamily="34" charset="0"/>
                          <a:cs typeface="Times New Roman" pitchFamily="18" charset="0"/>
                        </a:rPr>
                        <a:t>Transistor</a:t>
                      </a:r>
                      <a:endParaRPr kumimoji="0" lang="en-US" sz="1600" b="0" i="0" u="none" strike="noStrike" cap="none" normalizeH="0" baseline="0">
                        <a:ln>
                          <a:noFill/>
                        </a:ln>
                        <a:solidFill>
                          <a:schemeClr val="tx1"/>
                        </a:solidFill>
                        <a:effectLst/>
                        <a:latin typeface="Arial Narrow" pitchFamily="34" charset="0"/>
                        <a:cs typeface="Arial" pitchFamily="34" charset="0"/>
                      </a:endParaRPr>
                    </a:p>
                  </a:txBody>
                  <a:tcPr marT="45715" marB="45715"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err="1">
                          <a:ln>
                            <a:noFill/>
                          </a:ln>
                          <a:solidFill>
                            <a:schemeClr val="tx1"/>
                          </a:solidFill>
                          <a:effectLst/>
                          <a:latin typeface="Arial Narrow" pitchFamily="34" charset="0"/>
                          <a:cs typeface="Times New Roman" pitchFamily="18" charset="0"/>
                        </a:rPr>
                        <a:t>Kapasitas</a:t>
                      </a:r>
                      <a:r>
                        <a:rPr kumimoji="0" lang="en-US" sz="1600" b="1" i="0" u="none" strike="noStrike" cap="none" normalizeH="0" baseline="0" dirty="0">
                          <a:ln>
                            <a:noFill/>
                          </a:ln>
                          <a:solidFill>
                            <a:schemeClr val="tx1"/>
                          </a:solidFill>
                          <a:effectLst/>
                          <a:latin typeface="Arial Narrow" pitchFamily="34" charset="0"/>
                          <a:cs typeface="Times New Roman" pitchFamily="18" charset="0"/>
                        </a:rPr>
                        <a:t> </a:t>
                      </a:r>
                      <a:r>
                        <a:rPr kumimoji="0" lang="en-US" sz="1600" b="1" i="0" u="none" strike="noStrike" cap="none" normalizeH="0" baseline="0" dirty="0" err="1">
                          <a:ln>
                            <a:noFill/>
                          </a:ln>
                          <a:solidFill>
                            <a:schemeClr val="tx1"/>
                          </a:solidFill>
                          <a:effectLst/>
                          <a:latin typeface="Arial Narrow" pitchFamily="34" charset="0"/>
                          <a:cs typeface="Times New Roman" pitchFamily="18" charset="0"/>
                        </a:rPr>
                        <a:t>Instruksi</a:t>
                      </a:r>
                      <a:endParaRPr kumimoji="0" lang="en-US" sz="1600" b="1" i="0" u="none" strike="noStrike" cap="none" normalizeH="0" baseline="0" dirty="0">
                        <a:ln>
                          <a:noFill/>
                        </a:ln>
                        <a:solidFill>
                          <a:schemeClr val="tx1"/>
                        </a:solidFill>
                        <a:effectLst/>
                        <a:latin typeface="Arial Narrow" pitchFamily="34" charset="0"/>
                        <a:cs typeface="Times New Roman" pitchFamily="18" charset="0"/>
                      </a:endParaRPr>
                    </a:p>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a:ln>
                            <a:noFill/>
                          </a:ln>
                          <a:solidFill>
                            <a:schemeClr val="tx1"/>
                          </a:solidFill>
                          <a:effectLst/>
                          <a:latin typeface="Arial Narrow" pitchFamily="34" charset="0"/>
                          <a:cs typeface="Times New Roman" pitchFamily="18" charset="0"/>
                        </a:rPr>
                        <a:t>(MIPS)</a:t>
                      </a:r>
                      <a:endParaRPr kumimoji="0" lang="en-US" sz="1600" b="0" i="0" u="none" strike="noStrike" cap="none" normalizeH="0" baseline="0" dirty="0">
                        <a:ln>
                          <a:noFill/>
                        </a:ln>
                        <a:solidFill>
                          <a:schemeClr val="tx1"/>
                        </a:solidFill>
                        <a:effectLst/>
                        <a:latin typeface="Arial Narrow" pitchFamily="34" charset="0"/>
                        <a:cs typeface="Arial" pitchFamily="34" charset="0"/>
                      </a:endParaRPr>
                    </a:p>
                  </a:txBody>
                  <a:tcPr marT="45715" marB="45715"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0"/>
                  </a:ext>
                </a:extLst>
              </a:tr>
              <a:tr h="373023">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a:ln>
                            <a:noFill/>
                          </a:ln>
                          <a:solidFill>
                            <a:schemeClr val="tx1"/>
                          </a:solidFill>
                          <a:effectLst/>
                          <a:latin typeface="Arial Narrow" pitchFamily="34" charset="0"/>
                          <a:cs typeface="Times New Roman" pitchFamily="18" charset="0"/>
                        </a:rPr>
                        <a:t>Intel 4004</a:t>
                      </a:r>
                      <a:endParaRPr kumimoji="0" lang="en-US" sz="1600" b="0" i="0" u="none" strike="noStrike" cap="none" normalizeH="0" baseline="0">
                        <a:ln>
                          <a:noFill/>
                        </a:ln>
                        <a:solidFill>
                          <a:schemeClr val="tx1"/>
                        </a:solidFill>
                        <a:effectLst/>
                        <a:latin typeface="Arial Narrow" pitchFamily="34" charset="0"/>
                        <a:cs typeface="Arial" pitchFamily="34" charset="0"/>
                      </a:endParaRPr>
                    </a:p>
                  </a:txBody>
                  <a:tcPr marT="45715" marB="4571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a:ln>
                            <a:noFill/>
                          </a:ln>
                          <a:solidFill>
                            <a:schemeClr val="tx1"/>
                          </a:solidFill>
                          <a:effectLst/>
                          <a:latin typeface="Arial Narrow" pitchFamily="34" charset="0"/>
                          <a:cs typeface="Times New Roman" pitchFamily="18" charset="0"/>
                        </a:rPr>
                        <a:t>1969</a:t>
                      </a:r>
                      <a:endParaRPr kumimoji="0" lang="en-US" sz="1600" b="0" i="0" u="none" strike="noStrike" cap="none" normalizeH="0" baseline="0">
                        <a:ln>
                          <a:noFill/>
                        </a:ln>
                        <a:solidFill>
                          <a:schemeClr val="tx1"/>
                        </a:solidFill>
                        <a:effectLst/>
                        <a:latin typeface="Arial Narrow" pitchFamily="34" charset="0"/>
                        <a:cs typeface="Arial" pitchFamily="34" charset="0"/>
                      </a:endParaRPr>
                    </a:p>
                  </a:txBody>
                  <a:tcPr marT="45715" marB="4571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a:ln>
                            <a:noFill/>
                          </a:ln>
                          <a:solidFill>
                            <a:schemeClr val="tx1"/>
                          </a:solidFill>
                          <a:effectLst/>
                          <a:latin typeface="Arial Narrow" pitchFamily="34" charset="0"/>
                          <a:cs typeface="Times New Roman" pitchFamily="18" charset="0"/>
                        </a:rPr>
                        <a:t>108 KHz</a:t>
                      </a:r>
                      <a:endParaRPr kumimoji="0" lang="en-US" sz="1600" b="0" i="0" u="none" strike="noStrike" cap="none" normalizeH="0" baseline="0">
                        <a:ln>
                          <a:noFill/>
                        </a:ln>
                        <a:solidFill>
                          <a:schemeClr val="tx1"/>
                        </a:solidFill>
                        <a:effectLst/>
                        <a:latin typeface="Arial Narrow" pitchFamily="34" charset="0"/>
                        <a:cs typeface="Arial" pitchFamily="34" charset="0"/>
                      </a:endParaRPr>
                    </a:p>
                  </a:txBody>
                  <a:tcPr marT="45715" marB="4571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a:ln>
                            <a:noFill/>
                          </a:ln>
                          <a:solidFill>
                            <a:schemeClr val="tx1"/>
                          </a:solidFill>
                          <a:effectLst/>
                          <a:latin typeface="Arial Narrow" pitchFamily="34" charset="0"/>
                          <a:cs typeface="Times New Roman" pitchFamily="18" charset="0"/>
                        </a:rPr>
                        <a:t>4-bit</a:t>
                      </a:r>
                      <a:endParaRPr kumimoji="0" lang="en-US" sz="1600" b="0" i="0" u="none" strike="noStrike" cap="none" normalizeH="0" baseline="0">
                        <a:ln>
                          <a:noFill/>
                        </a:ln>
                        <a:solidFill>
                          <a:schemeClr val="tx1"/>
                        </a:solidFill>
                        <a:effectLst/>
                        <a:latin typeface="Arial Narrow" pitchFamily="34" charset="0"/>
                        <a:cs typeface="Arial" pitchFamily="34" charset="0"/>
                      </a:endParaRPr>
                    </a:p>
                  </a:txBody>
                  <a:tcPr marT="45715" marB="4571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a:ln>
                            <a:noFill/>
                          </a:ln>
                          <a:solidFill>
                            <a:schemeClr val="tx1"/>
                          </a:solidFill>
                          <a:effectLst/>
                          <a:latin typeface="Arial Narrow" pitchFamily="34" charset="0"/>
                          <a:cs typeface="Times New Roman" pitchFamily="18" charset="0"/>
                        </a:rPr>
                        <a:t>2,300</a:t>
                      </a:r>
                      <a:endParaRPr kumimoji="0" lang="en-US" sz="1600" b="0" i="0" u="none" strike="noStrike" cap="none" normalizeH="0" baseline="0">
                        <a:ln>
                          <a:noFill/>
                        </a:ln>
                        <a:solidFill>
                          <a:schemeClr val="tx1"/>
                        </a:solidFill>
                        <a:effectLst/>
                        <a:latin typeface="Arial Narrow" pitchFamily="34" charset="0"/>
                        <a:cs typeface="Arial" pitchFamily="34" charset="0"/>
                      </a:endParaRPr>
                    </a:p>
                  </a:txBody>
                  <a:tcPr marT="45715" marB="4571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a:ln>
                            <a:noFill/>
                          </a:ln>
                          <a:solidFill>
                            <a:schemeClr val="tx1"/>
                          </a:solidFill>
                          <a:effectLst/>
                          <a:latin typeface="Arial Narrow" pitchFamily="34" charset="0"/>
                          <a:cs typeface="Times New Roman" pitchFamily="18" charset="0"/>
                        </a:rPr>
                        <a:t>.06</a:t>
                      </a:r>
                      <a:endParaRPr kumimoji="0" lang="en-US" sz="1600" b="0" i="0" u="none" strike="noStrike" cap="none" normalizeH="0" baseline="0">
                        <a:ln>
                          <a:noFill/>
                        </a:ln>
                        <a:solidFill>
                          <a:schemeClr val="tx1"/>
                        </a:solidFill>
                        <a:effectLst/>
                        <a:latin typeface="Arial Narrow" pitchFamily="34" charset="0"/>
                        <a:cs typeface="Arial" pitchFamily="34" charset="0"/>
                      </a:endParaRPr>
                    </a:p>
                  </a:txBody>
                  <a:tcPr marT="45715" marB="4571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1"/>
                  </a:ext>
                </a:extLst>
              </a:tr>
              <a:tr h="373023">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a:ln>
                            <a:noFill/>
                          </a:ln>
                          <a:solidFill>
                            <a:schemeClr val="tx1"/>
                          </a:solidFill>
                          <a:effectLst/>
                          <a:latin typeface="Arial Narrow" pitchFamily="34" charset="0"/>
                          <a:cs typeface="Times New Roman" pitchFamily="18" charset="0"/>
                        </a:rPr>
                        <a:t>Intel 8008</a:t>
                      </a:r>
                      <a:endParaRPr kumimoji="0" lang="en-US" sz="1600" b="0" i="0" u="none" strike="noStrike" cap="none" normalizeH="0" baseline="0">
                        <a:ln>
                          <a:noFill/>
                        </a:ln>
                        <a:solidFill>
                          <a:schemeClr val="tx1"/>
                        </a:solidFill>
                        <a:effectLst/>
                        <a:latin typeface="Arial Narrow" pitchFamily="34" charset="0"/>
                        <a:cs typeface="Arial" pitchFamily="34" charset="0"/>
                      </a:endParaRPr>
                    </a:p>
                  </a:txBody>
                  <a:tcPr marT="45715" marB="4571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a:ln>
                            <a:noFill/>
                          </a:ln>
                          <a:solidFill>
                            <a:schemeClr val="tx1"/>
                          </a:solidFill>
                          <a:effectLst/>
                          <a:latin typeface="Arial Narrow" pitchFamily="34" charset="0"/>
                          <a:cs typeface="Times New Roman" pitchFamily="18" charset="0"/>
                        </a:rPr>
                        <a:t>1972</a:t>
                      </a:r>
                      <a:endParaRPr kumimoji="0" lang="en-US" sz="1600" b="0" i="0" u="none" strike="noStrike" cap="none" normalizeH="0" baseline="0">
                        <a:ln>
                          <a:noFill/>
                        </a:ln>
                        <a:solidFill>
                          <a:schemeClr val="tx1"/>
                        </a:solidFill>
                        <a:effectLst/>
                        <a:latin typeface="Arial Narrow" pitchFamily="34" charset="0"/>
                        <a:cs typeface="Arial" pitchFamily="34" charset="0"/>
                      </a:endParaRPr>
                    </a:p>
                  </a:txBody>
                  <a:tcPr marT="45715" marB="4571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a:ln>
                            <a:noFill/>
                          </a:ln>
                          <a:solidFill>
                            <a:schemeClr val="tx1"/>
                          </a:solidFill>
                          <a:effectLst/>
                          <a:latin typeface="Arial Narrow" pitchFamily="34" charset="0"/>
                          <a:cs typeface="Times New Roman" pitchFamily="18" charset="0"/>
                        </a:rPr>
                        <a:t>200 KHz</a:t>
                      </a:r>
                      <a:endParaRPr kumimoji="0" lang="en-US" sz="1600" b="0" i="0" u="none" strike="noStrike" cap="none" normalizeH="0" baseline="0">
                        <a:ln>
                          <a:noFill/>
                        </a:ln>
                        <a:solidFill>
                          <a:schemeClr val="tx1"/>
                        </a:solidFill>
                        <a:effectLst/>
                        <a:latin typeface="Arial Narrow" pitchFamily="34" charset="0"/>
                        <a:cs typeface="Arial" pitchFamily="34" charset="0"/>
                      </a:endParaRPr>
                    </a:p>
                  </a:txBody>
                  <a:tcPr marT="45715" marB="4571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a:ln>
                            <a:noFill/>
                          </a:ln>
                          <a:solidFill>
                            <a:schemeClr val="tx1"/>
                          </a:solidFill>
                          <a:effectLst/>
                          <a:latin typeface="Arial Narrow" pitchFamily="34" charset="0"/>
                          <a:cs typeface="Times New Roman" pitchFamily="18" charset="0"/>
                        </a:rPr>
                        <a:t>8-bit</a:t>
                      </a:r>
                      <a:endParaRPr kumimoji="0" lang="en-US" sz="1600" b="0" i="0" u="none" strike="noStrike" cap="none" normalizeH="0" baseline="0">
                        <a:ln>
                          <a:noFill/>
                        </a:ln>
                        <a:solidFill>
                          <a:schemeClr val="tx1"/>
                        </a:solidFill>
                        <a:effectLst/>
                        <a:latin typeface="Arial Narrow" pitchFamily="34" charset="0"/>
                        <a:cs typeface="Arial" pitchFamily="34" charset="0"/>
                      </a:endParaRPr>
                    </a:p>
                  </a:txBody>
                  <a:tcPr marT="45715" marB="4571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a:ln>
                            <a:noFill/>
                          </a:ln>
                          <a:solidFill>
                            <a:schemeClr val="tx1"/>
                          </a:solidFill>
                          <a:effectLst/>
                          <a:latin typeface="Arial Narrow" pitchFamily="34" charset="0"/>
                          <a:cs typeface="Times New Roman" pitchFamily="18" charset="0"/>
                        </a:rPr>
                        <a:t>3,500</a:t>
                      </a:r>
                      <a:endParaRPr kumimoji="0" lang="en-US" sz="1600" b="0" i="0" u="none" strike="noStrike" cap="none" normalizeH="0" baseline="0">
                        <a:ln>
                          <a:noFill/>
                        </a:ln>
                        <a:solidFill>
                          <a:schemeClr val="tx1"/>
                        </a:solidFill>
                        <a:effectLst/>
                        <a:latin typeface="Arial Narrow" pitchFamily="34" charset="0"/>
                        <a:cs typeface="Arial" pitchFamily="34" charset="0"/>
                      </a:endParaRPr>
                    </a:p>
                  </a:txBody>
                  <a:tcPr marT="45715" marB="4571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a:ln>
                            <a:noFill/>
                          </a:ln>
                          <a:solidFill>
                            <a:schemeClr val="tx1"/>
                          </a:solidFill>
                          <a:effectLst/>
                          <a:latin typeface="Arial Narrow" pitchFamily="34" charset="0"/>
                          <a:cs typeface="Times New Roman" pitchFamily="18" charset="0"/>
                        </a:rPr>
                        <a:t>.06</a:t>
                      </a:r>
                      <a:endParaRPr kumimoji="0" lang="en-US" sz="1600" b="0" i="0" u="none" strike="noStrike" cap="none" normalizeH="0" baseline="0">
                        <a:ln>
                          <a:noFill/>
                        </a:ln>
                        <a:solidFill>
                          <a:schemeClr val="tx1"/>
                        </a:solidFill>
                        <a:effectLst/>
                        <a:latin typeface="Arial Narrow" pitchFamily="34" charset="0"/>
                        <a:cs typeface="Arial" pitchFamily="34" charset="0"/>
                      </a:endParaRPr>
                    </a:p>
                  </a:txBody>
                  <a:tcPr marT="45715" marB="4571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2"/>
                  </a:ext>
                </a:extLst>
              </a:tr>
              <a:tr h="374610">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a:ln>
                            <a:noFill/>
                          </a:ln>
                          <a:solidFill>
                            <a:schemeClr val="tx1"/>
                          </a:solidFill>
                          <a:effectLst/>
                          <a:latin typeface="Arial Narrow" pitchFamily="34" charset="0"/>
                          <a:cs typeface="Times New Roman" pitchFamily="18" charset="0"/>
                        </a:rPr>
                        <a:t>Intel 8080</a:t>
                      </a:r>
                      <a:endParaRPr kumimoji="0" lang="en-US" sz="1600" b="0" i="0" u="none" strike="noStrike" cap="none" normalizeH="0" baseline="0">
                        <a:ln>
                          <a:noFill/>
                        </a:ln>
                        <a:solidFill>
                          <a:schemeClr val="tx1"/>
                        </a:solidFill>
                        <a:effectLst/>
                        <a:latin typeface="Arial Narrow" pitchFamily="34" charset="0"/>
                        <a:cs typeface="Arial" pitchFamily="34" charset="0"/>
                      </a:endParaRPr>
                    </a:p>
                  </a:txBody>
                  <a:tcPr marT="45715" marB="4571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a:ln>
                            <a:noFill/>
                          </a:ln>
                          <a:solidFill>
                            <a:schemeClr val="tx1"/>
                          </a:solidFill>
                          <a:effectLst/>
                          <a:latin typeface="Arial Narrow" pitchFamily="34" charset="0"/>
                          <a:cs typeface="Times New Roman" pitchFamily="18" charset="0"/>
                        </a:rPr>
                        <a:t>1974</a:t>
                      </a:r>
                      <a:endParaRPr kumimoji="0" lang="en-US" sz="1600" b="0" i="0" u="none" strike="noStrike" cap="none" normalizeH="0" baseline="0">
                        <a:ln>
                          <a:noFill/>
                        </a:ln>
                        <a:solidFill>
                          <a:schemeClr val="tx1"/>
                        </a:solidFill>
                        <a:effectLst/>
                        <a:latin typeface="Arial Narrow" pitchFamily="34" charset="0"/>
                        <a:cs typeface="Arial" pitchFamily="34" charset="0"/>
                      </a:endParaRPr>
                    </a:p>
                  </a:txBody>
                  <a:tcPr marT="45715" marB="4571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a:ln>
                            <a:noFill/>
                          </a:ln>
                          <a:solidFill>
                            <a:schemeClr val="tx1"/>
                          </a:solidFill>
                          <a:effectLst/>
                          <a:latin typeface="Arial Narrow" pitchFamily="34" charset="0"/>
                          <a:cs typeface="Times New Roman" pitchFamily="18" charset="0"/>
                        </a:rPr>
                        <a:t>2 MHz</a:t>
                      </a:r>
                      <a:endParaRPr kumimoji="0" lang="en-US" sz="1600" b="0" i="0" u="none" strike="noStrike" cap="none" normalizeH="0" baseline="0">
                        <a:ln>
                          <a:noFill/>
                        </a:ln>
                        <a:solidFill>
                          <a:schemeClr val="tx1"/>
                        </a:solidFill>
                        <a:effectLst/>
                        <a:latin typeface="Arial Narrow" pitchFamily="34" charset="0"/>
                        <a:cs typeface="Arial" pitchFamily="34" charset="0"/>
                      </a:endParaRPr>
                    </a:p>
                  </a:txBody>
                  <a:tcPr marT="45715" marB="4571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a:ln>
                            <a:noFill/>
                          </a:ln>
                          <a:solidFill>
                            <a:schemeClr val="tx1"/>
                          </a:solidFill>
                          <a:effectLst/>
                          <a:latin typeface="Arial Narrow" pitchFamily="34" charset="0"/>
                          <a:cs typeface="Times New Roman" pitchFamily="18" charset="0"/>
                        </a:rPr>
                        <a:t>8-bit</a:t>
                      </a:r>
                      <a:endParaRPr kumimoji="0" lang="en-US" sz="1600" b="0" i="0" u="none" strike="noStrike" cap="none" normalizeH="0" baseline="0">
                        <a:ln>
                          <a:noFill/>
                        </a:ln>
                        <a:solidFill>
                          <a:schemeClr val="tx1"/>
                        </a:solidFill>
                        <a:effectLst/>
                        <a:latin typeface="Arial Narrow" pitchFamily="34" charset="0"/>
                        <a:cs typeface="Arial" pitchFamily="34" charset="0"/>
                      </a:endParaRPr>
                    </a:p>
                  </a:txBody>
                  <a:tcPr marT="45715" marB="4571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a:ln>
                            <a:noFill/>
                          </a:ln>
                          <a:solidFill>
                            <a:schemeClr val="tx1"/>
                          </a:solidFill>
                          <a:effectLst/>
                          <a:latin typeface="Arial Narrow" pitchFamily="34" charset="0"/>
                          <a:cs typeface="Times New Roman" pitchFamily="18" charset="0"/>
                        </a:rPr>
                        <a:t>6,000</a:t>
                      </a:r>
                      <a:endParaRPr kumimoji="0" lang="en-US" sz="1600" b="0" i="0" u="none" strike="noStrike" cap="none" normalizeH="0" baseline="0">
                        <a:ln>
                          <a:noFill/>
                        </a:ln>
                        <a:solidFill>
                          <a:schemeClr val="tx1"/>
                        </a:solidFill>
                        <a:effectLst/>
                        <a:latin typeface="Arial Narrow" pitchFamily="34" charset="0"/>
                        <a:cs typeface="Arial" pitchFamily="34" charset="0"/>
                      </a:endParaRPr>
                    </a:p>
                  </a:txBody>
                  <a:tcPr marT="45715" marB="4571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a:ln>
                            <a:noFill/>
                          </a:ln>
                          <a:solidFill>
                            <a:schemeClr val="tx1"/>
                          </a:solidFill>
                          <a:effectLst/>
                          <a:latin typeface="Arial Narrow" pitchFamily="34" charset="0"/>
                          <a:cs typeface="Times New Roman" pitchFamily="18" charset="0"/>
                        </a:rPr>
                        <a:t>.64</a:t>
                      </a:r>
                      <a:endParaRPr kumimoji="0" lang="en-US" sz="1600" b="0" i="0" u="none" strike="noStrike" cap="none" normalizeH="0" baseline="0">
                        <a:ln>
                          <a:noFill/>
                        </a:ln>
                        <a:solidFill>
                          <a:schemeClr val="tx1"/>
                        </a:solidFill>
                        <a:effectLst/>
                        <a:latin typeface="Arial Narrow" pitchFamily="34" charset="0"/>
                        <a:cs typeface="Arial" pitchFamily="34" charset="0"/>
                      </a:endParaRPr>
                    </a:p>
                  </a:txBody>
                  <a:tcPr marT="45715" marB="4571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3"/>
                  </a:ext>
                </a:extLst>
              </a:tr>
              <a:tr h="373023">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a:ln>
                            <a:noFill/>
                          </a:ln>
                          <a:solidFill>
                            <a:schemeClr val="tx1"/>
                          </a:solidFill>
                          <a:effectLst/>
                          <a:latin typeface="Arial Narrow" pitchFamily="34" charset="0"/>
                          <a:cs typeface="Times New Roman" pitchFamily="18" charset="0"/>
                        </a:rPr>
                        <a:t>Intel 8086</a:t>
                      </a:r>
                      <a:endParaRPr kumimoji="0" lang="en-US" sz="1600" b="0" i="0" u="none" strike="noStrike" cap="none" normalizeH="0" baseline="0">
                        <a:ln>
                          <a:noFill/>
                        </a:ln>
                        <a:solidFill>
                          <a:schemeClr val="tx1"/>
                        </a:solidFill>
                        <a:effectLst/>
                        <a:latin typeface="Arial Narrow" pitchFamily="34" charset="0"/>
                        <a:cs typeface="Arial" pitchFamily="34" charset="0"/>
                      </a:endParaRPr>
                    </a:p>
                  </a:txBody>
                  <a:tcPr marT="45715" marB="4571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a:ln>
                            <a:noFill/>
                          </a:ln>
                          <a:solidFill>
                            <a:schemeClr val="tx1"/>
                          </a:solidFill>
                          <a:effectLst/>
                          <a:latin typeface="Arial Narrow" pitchFamily="34" charset="0"/>
                          <a:cs typeface="Times New Roman" pitchFamily="18" charset="0"/>
                        </a:rPr>
                        <a:t>1978</a:t>
                      </a:r>
                      <a:endParaRPr kumimoji="0" lang="en-US" sz="1600" b="0" i="0" u="none" strike="noStrike" cap="none" normalizeH="0" baseline="0">
                        <a:ln>
                          <a:noFill/>
                        </a:ln>
                        <a:solidFill>
                          <a:schemeClr val="tx1"/>
                        </a:solidFill>
                        <a:effectLst/>
                        <a:latin typeface="Arial Narrow" pitchFamily="34" charset="0"/>
                        <a:cs typeface="Arial" pitchFamily="34" charset="0"/>
                      </a:endParaRPr>
                    </a:p>
                  </a:txBody>
                  <a:tcPr marT="45715" marB="4571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a:ln>
                            <a:noFill/>
                          </a:ln>
                          <a:solidFill>
                            <a:schemeClr val="tx1"/>
                          </a:solidFill>
                          <a:effectLst/>
                          <a:latin typeface="Arial Narrow" pitchFamily="34" charset="0"/>
                          <a:cs typeface="Times New Roman" pitchFamily="18" charset="0"/>
                        </a:rPr>
                        <a:t>4.47 MHz</a:t>
                      </a:r>
                      <a:endParaRPr kumimoji="0" lang="en-US" sz="1600" b="0" i="0" u="none" strike="noStrike" cap="none" normalizeH="0" baseline="0">
                        <a:ln>
                          <a:noFill/>
                        </a:ln>
                        <a:solidFill>
                          <a:schemeClr val="tx1"/>
                        </a:solidFill>
                        <a:effectLst/>
                        <a:latin typeface="Arial Narrow" pitchFamily="34" charset="0"/>
                        <a:cs typeface="Arial" pitchFamily="34" charset="0"/>
                      </a:endParaRPr>
                    </a:p>
                  </a:txBody>
                  <a:tcPr marT="45715" marB="4571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a:ln>
                            <a:noFill/>
                          </a:ln>
                          <a:solidFill>
                            <a:schemeClr val="tx1"/>
                          </a:solidFill>
                          <a:effectLst/>
                          <a:latin typeface="Arial Narrow" pitchFamily="34" charset="0"/>
                          <a:cs typeface="Times New Roman" pitchFamily="18" charset="0"/>
                        </a:rPr>
                        <a:t>16-bit</a:t>
                      </a:r>
                      <a:endParaRPr kumimoji="0" lang="en-US" sz="1600" b="0" i="0" u="none" strike="noStrike" cap="none" normalizeH="0" baseline="0">
                        <a:ln>
                          <a:noFill/>
                        </a:ln>
                        <a:solidFill>
                          <a:schemeClr val="tx1"/>
                        </a:solidFill>
                        <a:effectLst/>
                        <a:latin typeface="Arial Narrow" pitchFamily="34" charset="0"/>
                        <a:cs typeface="Arial" pitchFamily="34" charset="0"/>
                      </a:endParaRPr>
                    </a:p>
                  </a:txBody>
                  <a:tcPr marT="45715" marB="4571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a:ln>
                            <a:noFill/>
                          </a:ln>
                          <a:solidFill>
                            <a:schemeClr val="tx1"/>
                          </a:solidFill>
                          <a:effectLst/>
                          <a:latin typeface="Arial Narrow" pitchFamily="34" charset="0"/>
                          <a:cs typeface="Times New Roman" pitchFamily="18" charset="0"/>
                        </a:rPr>
                        <a:t>29,000</a:t>
                      </a:r>
                      <a:endParaRPr kumimoji="0" lang="en-US" sz="1600" b="0" i="0" u="none" strike="noStrike" cap="none" normalizeH="0" baseline="0">
                        <a:ln>
                          <a:noFill/>
                        </a:ln>
                        <a:solidFill>
                          <a:schemeClr val="tx1"/>
                        </a:solidFill>
                        <a:effectLst/>
                        <a:latin typeface="Arial Narrow" pitchFamily="34" charset="0"/>
                        <a:cs typeface="Arial" pitchFamily="34" charset="0"/>
                      </a:endParaRPr>
                    </a:p>
                  </a:txBody>
                  <a:tcPr marT="45715" marB="4571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a:ln>
                            <a:noFill/>
                          </a:ln>
                          <a:solidFill>
                            <a:schemeClr val="tx1"/>
                          </a:solidFill>
                          <a:effectLst/>
                          <a:latin typeface="Arial Narrow" pitchFamily="34" charset="0"/>
                          <a:cs typeface="Times New Roman" pitchFamily="18" charset="0"/>
                        </a:rPr>
                        <a:t>.66</a:t>
                      </a:r>
                      <a:endParaRPr kumimoji="0" lang="en-US" sz="1600" b="0" i="0" u="none" strike="noStrike" cap="none" normalizeH="0" baseline="0">
                        <a:ln>
                          <a:noFill/>
                        </a:ln>
                        <a:solidFill>
                          <a:schemeClr val="tx1"/>
                        </a:solidFill>
                        <a:effectLst/>
                        <a:latin typeface="Arial Narrow" pitchFamily="34" charset="0"/>
                        <a:cs typeface="Arial" pitchFamily="34" charset="0"/>
                      </a:endParaRPr>
                    </a:p>
                  </a:txBody>
                  <a:tcPr marT="45715" marB="4571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4"/>
                  </a:ext>
                </a:extLst>
              </a:tr>
              <a:tr h="373023">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a:ln>
                            <a:noFill/>
                          </a:ln>
                          <a:solidFill>
                            <a:schemeClr val="tx1"/>
                          </a:solidFill>
                          <a:effectLst/>
                          <a:latin typeface="Arial Narrow" pitchFamily="34" charset="0"/>
                          <a:cs typeface="Times New Roman" pitchFamily="18" charset="0"/>
                        </a:rPr>
                        <a:t>Intel 8088</a:t>
                      </a:r>
                      <a:endParaRPr kumimoji="0" lang="en-US" sz="1600" b="0" i="0" u="none" strike="noStrike" cap="none" normalizeH="0" baseline="0">
                        <a:ln>
                          <a:noFill/>
                        </a:ln>
                        <a:solidFill>
                          <a:schemeClr val="tx1"/>
                        </a:solidFill>
                        <a:effectLst/>
                        <a:latin typeface="Arial Narrow" pitchFamily="34" charset="0"/>
                        <a:cs typeface="Arial" pitchFamily="34" charset="0"/>
                      </a:endParaRPr>
                    </a:p>
                  </a:txBody>
                  <a:tcPr marT="45715" marB="4571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a:ln>
                            <a:noFill/>
                          </a:ln>
                          <a:solidFill>
                            <a:schemeClr val="tx1"/>
                          </a:solidFill>
                          <a:effectLst/>
                          <a:latin typeface="Arial Narrow" pitchFamily="34" charset="0"/>
                          <a:cs typeface="Times New Roman" pitchFamily="18" charset="0"/>
                        </a:rPr>
                        <a:t>1981</a:t>
                      </a:r>
                      <a:endParaRPr kumimoji="0" lang="en-US" sz="1600" b="0" i="0" u="none" strike="noStrike" cap="none" normalizeH="0" baseline="0">
                        <a:ln>
                          <a:noFill/>
                        </a:ln>
                        <a:solidFill>
                          <a:schemeClr val="tx1"/>
                        </a:solidFill>
                        <a:effectLst/>
                        <a:latin typeface="Arial Narrow" pitchFamily="34" charset="0"/>
                        <a:cs typeface="Arial" pitchFamily="34" charset="0"/>
                      </a:endParaRPr>
                    </a:p>
                  </a:txBody>
                  <a:tcPr marT="45715" marB="4571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a:ln>
                            <a:noFill/>
                          </a:ln>
                          <a:solidFill>
                            <a:schemeClr val="tx1"/>
                          </a:solidFill>
                          <a:effectLst/>
                          <a:latin typeface="Arial Narrow" pitchFamily="34" charset="0"/>
                          <a:cs typeface="Times New Roman" pitchFamily="18" charset="0"/>
                        </a:rPr>
                        <a:t>4.47 MHz</a:t>
                      </a:r>
                      <a:endParaRPr kumimoji="0" lang="en-US" sz="1600" b="0" i="0" u="none" strike="noStrike" cap="none" normalizeH="0" baseline="0">
                        <a:ln>
                          <a:noFill/>
                        </a:ln>
                        <a:solidFill>
                          <a:schemeClr val="tx1"/>
                        </a:solidFill>
                        <a:effectLst/>
                        <a:latin typeface="Arial Narrow" pitchFamily="34" charset="0"/>
                        <a:cs typeface="Arial" pitchFamily="34" charset="0"/>
                      </a:endParaRPr>
                    </a:p>
                  </a:txBody>
                  <a:tcPr marT="45715" marB="4571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a:ln>
                            <a:noFill/>
                          </a:ln>
                          <a:solidFill>
                            <a:schemeClr val="tx1"/>
                          </a:solidFill>
                          <a:effectLst/>
                          <a:latin typeface="Arial Narrow" pitchFamily="34" charset="0"/>
                          <a:cs typeface="Times New Roman" pitchFamily="18" charset="0"/>
                        </a:rPr>
                        <a:t>16-bit</a:t>
                      </a:r>
                      <a:endParaRPr kumimoji="0" lang="en-US" sz="1600" b="0" i="0" u="none" strike="noStrike" cap="none" normalizeH="0" baseline="0">
                        <a:ln>
                          <a:noFill/>
                        </a:ln>
                        <a:solidFill>
                          <a:schemeClr val="tx1"/>
                        </a:solidFill>
                        <a:effectLst/>
                        <a:latin typeface="Arial Narrow" pitchFamily="34" charset="0"/>
                        <a:cs typeface="Arial" pitchFamily="34" charset="0"/>
                      </a:endParaRPr>
                    </a:p>
                  </a:txBody>
                  <a:tcPr marT="45715" marB="4571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a:ln>
                            <a:noFill/>
                          </a:ln>
                          <a:solidFill>
                            <a:schemeClr val="tx1"/>
                          </a:solidFill>
                          <a:effectLst/>
                          <a:latin typeface="Arial Narrow" pitchFamily="34" charset="0"/>
                          <a:cs typeface="Times New Roman" pitchFamily="18" charset="0"/>
                        </a:rPr>
                        <a:t>29,000</a:t>
                      </a:r>
                      <a:endParaRPr kumimoji="0" lang="en-US" sz="1600" b="0" i="0" u="none" strike="noStrike" cap="none" normalizeH="0" baseline="0">
                        <a:ln>
                          <a:noFill/>
                        </a:ln>
                        <a:solidFill>
                          <a:schemeClr val="tx1"/>
                        </a:solidFill>
                        <a:effectLst/>
                        <a:latin typeface="Arial Narrow" pitchFamily="34" charset="0"/>
                        <a:cs typeface="Arial" pitchFamily="34" charset="0"/>
                      </a:endParaRPr>
                    </a:p>
                  </a:txBody>
                  <a:tcPr marT="45715" marB="4571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a:ln>
                            <a:noFill/>
                          </a:ln>
                          <a:solidFill>
                            <a:schemeClr val="tx1"/>
                          </a:solidFill>
                          <a:effectLst/>
                          <a:latin typeface="Arial Narrow" pitchFamily="34" charset="0"/>
                          <a:cs typeface="Times New Roman" pitchFamily="18" charset="0"/>
                        </a:rPr>
                        <a:t>.75</a:t>
                      </a:r>
                      <a:endParaRPr kumimoji="0" lang="en-US" sz="1600" b="0" i="0" u="none" strike="noStrike" cap="none" normalizeH="0" baseline="0">
                        <a:ln>
                          <a:noFill/>
                        </a:ln>
                        <a:solidFill>
                          <a:schemeClr val="tx1"/>
                        </a:solidFill>
                        <a:effectLst/>
                        <a:latin typeface="Arial Narrow" pitchFamily="34" charset="0"/>
                        <a:cs typeface="Arial" pitchFamily="34" charset="0"/>
                      </a:endParaRPr>
                    </a:p>
                  </a:txBody>
                  <a:tcPr marT="45715" marB="4571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5"/>
                  </a:ext>
                </a:extLst>
              </a:tr>
              <a:tr h="373023">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a:ln>
                            <a:noFill/>
                          </a:ln>
                          <a:solidFill>
                            <a:schemeClr val="tx1"/>
                          </a:solidFill>
                          <a:effectLst/>
                          <a:latin typeface="Arial Narrow" pitchFamily="34" charset="0"/>
                          <a:cs typeface="Times New Roman" pitchFamily="18" charset="0"/>
                        </a:rPr>
                        <a:t>Intel 80286</a:t>
                      </a:r>
                      <a:endParaRPr kumimoji="0" lang="en-US" sz="1600" b="0" i="0" u="none" strike="noStrike" cap="none" normalizeH="0" baseline="0">
                        <a:ln>
                          <a:noFill/>
                        </a:ln>
                        <a:solidFill>
                          <a:schemeClr val="tx1"/>
                        </a:solidFill>
                        <a:effectLst/>
                        <a:latin typeface="Arial Narrow" pitchFamily="34" charset="0"/>
                        <a:cs typeface="Arial" pitchFamily="34" charset="0"/>
                      </a:endParaRPr>
                    </a:p>
                  </a:txBody>
                  <a:tcPr marT="45715" marB="4571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a:ln>
                            <a:noFill/>
                          </a:ln>
                          <a:solidFill>
                            <a:schemeClr val="tx1"/>
                          </a:solidFill>
                          <a:effectLst/>
                          <a:latin typeface="Arial Narrow" pitchFamily="34" charset="0"/>
                          <a:cs typeface="Times New Roman" pitchFamily="18" charset="0"/>
                        </a:rPr>
                        <a:t>1982</a:t>
                      </a:r>
                      <a:endParaRPr kumimoji="0" lang="en-US" sz="1600" b="0" i="0" u="none" strike="noStrike" cap="none" normalizeH="0" baseline="0">
                        <a:ln>
                          <a:noFill/>
                        </a:ln>
                        <a:solidFill>
                          <a:schemeClr val="tx1"/>
                        </a:solidFill>
                        <a:effectLst/>
                        <a:latin typeface="Arial Narrow" pitchFamily="34" charset="0"/>
                        <a:cs typeface="Arial" pitchFamily="34" charset="0"/>
                      </a:endParaRPr>
                    </a:p>
                  </a:txBody>
                  <a:tcPr marT="45715" marB="4571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a:ln>
                            <a:noFill/>
                          </a:ln>
                          <a:solidFill>
                            <a:schemeClr val="tx1"/>
                          </a:solidFill>
                          <a:effectLst/>
                          <a:latin typeface="Arial Narrow" pitchFamily="34" charset="0"/>
                          <a:cs typeface="Times New Roman" pitchFamily="18" charset="0"/>
                        </a:rPr>
                        <a:t>12 MHz</a:t>
                      </a:r>
                      <a:endParaRPr kumimoji="0" lang="en-US" sz="1600" b="0" i="0" u="none" strike="noStrike" cap="none" normalizeH="0" baseline="0">
                        <a:ln>
                          <a:noFill/>
                        </a:ln>
                        <a:solidFill>
                          <a:schemeClr val="tx1"/>
                        </a:solidFill>
                        <a:effectLst/>
                        <a:latin typeface="Arial Narrow" pitchFamily="34" charset="0"/>
                        <a:cs typeface="Arial" pitchFamily="34" charset="0"/>
                      </a:endParaRPr>
                    </a:p>
                  </a:txBody>
                  <a:tcPr marT="45715" marB="4571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a:ln>
                            <a:noFill/>
                          </a:ln>
                          <a:solidFill>
                            <a:schemeClr val="tx1"/>
                          </a:solidFill>
                          <a:effectLst/>
                          <a:latin typeface="Arial Narrow" pitchFamily="34" charset="0"/>
                          <a:cs typeface="Times New Roman" pitchFamily="18" charset="0"/>
                        </a:rPr>
                        <a:t>16-bit</a:t>
                      </a:r>
                      <a:endParaRPr kumimoji="0" lang="en-US" sz="1600" b="0" i="0" u="none" strike="noStrike" cap="none" normalizeH="0" baseline="0">
                        <a:ln>
                          <a:noFill/>
                        </a:ln>
                        <a:solidFill>
                          <a:schemeClr val="tx1"/>
                        </a:solidFill>
                        <a:effectLst/>
                        <a:latin typeface="Arial Narrow" pitchFamily="34" charset="0"/>
                        <a:cs typeface="Arial" pitchFamily="34" charset="0"/>
                      </a:endParaRPr>
                    </a:p>
                  </a:txBody>
                  <a:tcPr marT="45715" marB="4571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a:ln>
                            <a:noFill/>
                          </a:ln>
                          <a:solidFill>
                            <a:schemeClr val="tx1"/>
                          </a:solidFill>
                          <a:effectLst/>
                          <a:latin typeface="Arial Narrow" pitchFamily="34" charset="0"/>
                          <a:cs typeface="Times New Roman" pitchFamily="18" charset="0"/>
                        </a:rPr>
                        <a:t>134,000</a:t>
                      </a:r>
                      <a:endParaRPr kumimoji="0" lang="en-US" sz="1600" b="0" i="0" u="none" strike="noStrike" cap="none" normalizeH="0" baseline="0">
                        <a:ln>
                          <a:noFill/>
                        </a:ln>
                        <a:solidFill>
                          <a:schemeClr val="tx1"/>
                        </a:solidFill>
                        <a:effectLst/>
                        <a:latin typeface="Arial Narrow" pitchFamily="34" charset="0"/>
                        <a:cs typeface="Arial" pitchFamily="34" charset="0"/>
                      </a:endParaRPr>
                    </a:p>
                  </a:txBody>
                  <a:tcPr marT="45715" marB="4571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a:ln>
                            <a:noFill/>
                          </a:ln>
                          <a:solidFill>
                            <a:schemeClr val="tx1"/>
                          </a:solidFill>
                          <a:effectLst/>
                          <a:latin typeface="Arial Narrow" pitchFamily="34" charset="0"/>
                          <a:cs typeface="Times New Roman" pitchFamily="18" charset="0"/>
                        </a:rPr>
                        <a:t>2.66</a:t>
                      </a:r>
                      <a:endParaRPr kumimoji="0" lang="en-US" sz="1600" b="0" i="0" u="none" strike="noStrike" cap="none" normalizeH="0" baseline="0">
                        <a:ln>
                          <a:noFill/>
                        </a:ln>
                        <a:solidFill>
                          <a:schemeClr val="tx1"/>
                        </a:solidFill>
                        <a:effectLst/>
                        <a:latin typeface="Arial Narrow" pitchFamily="34" charset="0"/>
                        <a:cs typeface="Arial" pitchFamily="34" charset="0"/>
                      </a:endParaRPr>
                    </a:p>
                  </a:txBody>
                  <a:tcPr marT="45715" marB="4571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6"/>
                  </a:ext>
                </a:extLst>
              </a:tr>
              <a:tr h="373023">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a:ln>
                            <a:noFill/>
                          </a:ln>
                          <a:solidFill>
                            <a:schemeClr val="tx1"/>
                          </a:solidFill>
                          <a:effectLst/>
                          <a:latin typeface="Arial Narrow" pitchFamily="34" charset="0"/>
                          <a:cs typeface="Times New Roman" pitchFamily="18" charset="0"/>
                        </a:rPr>
                        <a:t>Intel 80386</a:t>
                      </a:r>
                      <a:endParaRPr kumimoji="0" lang="en-US" sz="1600" b="0" i="0" u="none" strike="noStrike" cap="none" normalizeH="0" baseline="0">
                        <a:ln>
                          <a:noFill/>
                        </a:ln>
                        <a:solidFill>
                          <a:schemeClr val="tx1"/>
                        </a:solidFill>
                        <a:effectLst/>
                        <a:latin typeface="Arial Narrow" pitchFamily="34" charset="0"/>
                        <a:cs typeface="Arial" pitchFamily="34" charset="0"/>
                      </a:endParaRPr>
                    </a:p>
                  </a:txBody>
                  <a:tcPr marT="45715" marB="4571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a:ln>
                            <a:noFill/>
                          </a:ln>
                          <a:solidFill>
                            <a:schemeClr val="tx1"/>
                          </a:solidFill>
                          <a:effectLst/>
                          <a:latin typeface="Arial Narrow" pitchFamily="34" charset="0"/>
                          <a:cs typeface="Times New Roman" pitchFamily="18" charset="0"/>
                        </a:rPr>
                        <a:t>1985</a:t>
                      </a:r>
                      <a:endParaRPr kumimoji="0" lang="en-US" sz="1600" b="0" i="0" u="none" strike="noStrike" cap="none" normalizeH="0" baseline="0">
                        <a:ln>
                          <a:noFill/>
                        </a:ln>
                        <a:solidFill>
                          <a:schemeClr val="tx1"/>
                        </a:solidFill>
                        <a:effectLst/>
                        <a:latin typeface="Arial Narrow" pitchFamily="34" charset="0"/>
                        <a:cs typeface="Arial" pitchFamily="34" charset="0"/>
                      </a:endParaRPr>
                    </a:p>
                  </a:txBody>
                  <a:tcPr marT="45715" marB="4571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a:ln>
                            <a:noFill/>
                          </a:ln>
                          <a:solidFill>
                            <a:schemeClr val="tx1"/>
                          </a:solidFill>
                          <a:effectLst/>
                          <a:latin typeface="Arial Narrow" pitchFamily="34" charset="0"/>
                          <a:cs typeface="Times New Roman" pitchFamily="18" charset="0"/>
                        </a:rPr>
                        <a:t>16-33 MHz</a:t>
                      </a:r>
                      <a:endParaRPr kumimoji="0" lang="en-US" sz="1600" b="0" i="0" u="none" strike="noStrike" cap="none" normalizeH="0" baseline="0">
                        <a:ln>
                          <a:noFill/>
                        </a:ln>
                        <a:solidFill>
                          <a:schemeClr val="tx1"/>
                        </a:solidFill>
                        <a:effectLst/>
                        <a:latin typeface="Arial Narrow" pitchFamily="34" charset="0"/>
                        <a:cs typeface="Arial" pitchFamily="34" charset="0"/>
                      </a:endParaRPr>
                    </a:p>
                  </a:txBody>
                  <a:tcPr marT="45715" marB="4571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a:ln>
                            <a:noFill/>
                          </a:ln>
                          <a:solidFill>
                            <a:schemeClr val="tx1"/>
                          </a:solidFill>
                          <a:effectLst/>
                          <a:latin typeface="Arial Narrow" pitchFamily="34" charset="0"/>
                          <a:cs typeface="Times New Roman" pitchFamily="18" charset="0"/>
                        </a:rPr>
                        <a:t>32-bit</a:t>
                      </a:r>
                      <a:endParaRPr kumimoji="0" lang="en-US" sz="1600" b="0" i="0" u="none" strike="noStrike" cap="none" normalizeH="0" baseline="0">
                        <a:ln>
                          <a:noFill/>
                        </a:ln>
                        <a:solidFill>
                          <a:schemeClr val="tx1"/>
                        </a:solidFill>
                        <a:effectLst/>
                        <a:latin typeface="Arial Narrow" pitchFamily="34" charset="0"/>
                        <a:cs typeface="Arial" pitchFamily="34" charset="0"/>
                      </a:endParaRPr>
                    </a:p>
                  </a:txBody>
                  <a:tcPr marT="45715" marB="4571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a:ln>
                            <a:noFill/>
                          </a:ln>
                          <a:solidFill>
                            <a:schemeClr val="tx1"/>
                          </a:solidFill>
                          <a:effectLst/>
                          <a:latin typeface="Arial Narrow" pitchFamily="34" charset="0"/>
                          <a:cs typeface="Times New Roman" pitchFamily="18" charset="0"/>
                        </a:rPr>
                        <a:t>275,000</a:t>
                      </a:r>
                      <a:endParaRPr kumimoji="0" lang="en-US" sz="1600" b="0" i="0" u="none" strike="noStrike" cap="none" normalizeH="0" baseline="0">
                        <a:ln>
                          <a:noFill/>
                        </a:ln>
                        <a:solidFill>
                          <a:schemeClr val="tx1"/>
                        </a:solidFill>
                        <a:effectLst/>
                        <a:latin typeface="Arial Narrow" pitchFamily="34" charset="0"/>
                        <a:cs typeface="Arial" pitchFamily="34" charset="0"/>
                      </a:endParaRPr>
                    </a:p>
                  </a:txBody>
                  <a:tcPr marT="45715" marB="4571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a:ln>
                            <a:noFill/>
                          </a:ln>
                          <a:solidFill>
                            <a:schemeClr val="tx1"/>
                          </a:solidFill>
                          <a:effectLst/>
                          <a:latin typeface="Arial Narrow" pitchFamily="34" charset="0"/>
                          <a:cs typeface="Times New Roman" pitchFamily="18" charset="0"/>
                        </a:rPr>
                        <a:t>4 </a:t>
                      </a:r>
                      <a:endParaRPr kumimoji="0" lang="en-US" sz="1600" b="0" i="0" u="none" strike="noStrike" cap="none" normalizeH="0" baseline="0">
                        <a:ln>
                          <a:noFill/>
                        </a:ln>
                        <a:solidFill>
                          <a:schemeClr val="tx1"/>
                        </a:solidFill>
                        <a:effectLst/>
                        <a:latin typeface="Arial Narrow" pitchFamily="34" charset="0"/>
                        <a:cs typeface="Arial" pitchFamily="34" charset="0"/>
                      </a:endParaRPr>
                    </a:p>
                  </a:txBody>
                  <a:tcPr marT="45715" marB="4571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7"/>
                  </a:ext>
                </a:extLst>
              </a:tr>
              <a:tr h="373023">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a:ln>
                            <a:noFill/>
                          </a:ln>
                          <a:solidFill>
                            <a:schemeClr val="tx1"/>
                          </a:solidFill>
                          <a:effectLst/>
                          <a:latin typeface="Arial Narrow" pitchFamily="34" charset="0"/>
                          <a:cs typeface="Times New Roman" pitchFamily="18" charset="0"/>
                        </a:rPr>
                        <a:t>Intel 80486 (i486)</a:t>
                      </a:r>
                      <a:endParaRPr kumimoji="0" lang="en-US" sz="1600" b="0" i="0" u="none" strike="noStrike" cap="none" normalizeH="0" baseline="0">
                        <a:ln>
                          <a:noFill/>
                        </a:ln>
                        <a:solidFill>
                          <a:schemeClr val="tx1"/>
                        </a:solidFill>
                        <a:effectLst/>
                        <a:latin typeface="Arial Narrow" pitchFamily="34" charset="0"/>
                        <a:cs typeface="Arial" pitchFamily="34" charset="0"/>
                      </a:endParaRPr>
                    </a:p>
                  </a:txBody>
                  <a:tcPr marT="45715" marB="4571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a:ln>
                            <a:noFill/>
                          </a:ln>
                          <a:solidFill>
                            <a:schemeClr val="tx1"/>
                          </a:solidFill>
                          <a:effectLst/>
                          <a:latin typeface="Arial Narrow" pitchFamily="34" charset="0"/>
                          <a:cs typeface="Times New Roman" pitchFamily="18" charset="0"/>
                        </a:rPr>
                        <a:t>1989</a:t>
                      </a:r>
                      <a:endParaRPr kumimoji="0" lang="en-US" sz="1600" b="0" i="0" u="none" strike="noStrike" cap="none" normalizeH="0" baseline="0">
                        <a:ln>
                          <a:noFill/>
                        </a:ln>
                        <a:solidFill>
                          <a:schemeClr val="tx1"/>
                        </a:solidFill>
                        <a:effectLst/>
                        <a:latin typeface="Arial Narrow" pitchFamily="34" charset="0"/>
                        <a:cs typeface="Arial" pitchFamily="34" charset="0"/>
                      </a:endParaRPr>
                    </a:p>
                  </a:txBody>
                  <a:tcPr marT="45715" marB="4571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a:ln>
                            <a:noFill/>
                          </a:ln>
                          <a:solidFill>
                            <a:schemeClr val="tx1"/>
                          </a:solidFill>
                          <a:effectLst/>
                          <a:latin typeface="Arial Narrow" pitchFamily="34" charset="0"/>
                          <a:cs typeface="Times New Roman" pitchFamily="18" charset="0"/>
                        </a:rPr>
                        <a:t>20-100 MHz</a:t>
                      </a:r>
                      <a:endParaRPr kumimoji="0" lang="en-US" sz="1600" b="0" i="0" u="none" strike="noStrike" cap="none" normalizeH="0" baseline="0">
                        <a:ln>
                          <a:noFill/>
                        </a:ln>
                        <a:solidFill>
                          <a:schemeClr val="tx1"/>
                        </a:solidFill>
                        <a:effectLst/>
                        <a:latin typeface="Arial Narrow" pitchFamily="34" charset="0"/>
                        <a:cs typeface="Arial" pitchFamily="34" charset="0"/>
                      </a:endParaRPr>
                    </a:p>
                  </a:txBody>
                  <a:tcPr marT="45715" marB="4571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a:ln>
                            <a:noFill/>
                          </a:ln>
                          <a:solidFill>
                            <a:schemeClr val="tx1"/>
                          </a:solidFill>
                          <a:effectLst/>
                          <a:latin typeface="Arial Narrow" pitchFamily="34" charset="0"/>
                          <a:cs typeface="Times New Roman" pitchFamily="18" charset="0"/>
                        </a:rPr>
                        <a:t>32-bit</a:t>
                      </a:r>
                      <a:endParaRPr kumimoji="0" lang="en-US" sz="1600" b="0" i="0" u="none" strike="noStrike" cap="none" normalizeH="0" baseline="0">
                        <a:ln>
                          <a:noFill/>
                        </a:ln>
                        <a:solidFill>
                          <a:schemeClr val="tx1"/>
                        </a:solidFill>
                        <a:effectLst/>
                        <a:latin typeface="Arial Narrow" pitchFamily="34" charset="0"/>
                        <a:cs typeface="Arial" pitchFamily="34" charset="0"/>
                      </a:endParaRPr>
                    </a:p>
                  </a:txBody>
                  <a:tcPr marT="45715" marB="4571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a:ln>
                            <a:noFill/>
                          </a:ln>
                          <a:solidFill>
                            <a:schemeClr val="tx1"/>
                          </a:solidFill>
                          <a:effectLst/>
                          <a:latin typeface="Arial Narrow" pitchFamily="34" charset="0"/>
                          <a:cs typeface="Times New Roman" pitchFamily="18" charset="0"/>
                        </a:rPr>
                        <a:t>1.2 Million</a:t>
                      </a:r>
                      <a:endParaRPr kumimoji="0" lang="en-US" sz="1600" b="0" i="0" u="none" strike="noStrike" cap="none" normalizeH="0" baseline="0">
                        <a:ln>
                          <a:noFill/>
                        </a:ln>
                        <a:solidFill>
                          <a:schemeClr val="tx1"/>
                        </a:solidFill>
                        <a:effectLst/>
                        <a:latin typeface="Arial Narrow" pitchFamily="34" charset="0"/>
                        <a:cs typeface="Arial" pitchFamily="34" charset="0"/>
                      </a:endParaRPr>
                    </a:p>
                  </a:txBody>
                  <a:tcPr marT="45715" marB="4571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a:ln>
                            <a:noFill/>
                          </a:ln>
                          <a:solidFill>
                            <a:schemeClr val="tx1"/>
                          </a:solidFill>
                          <a:effectLst/>
                          <a:latin typeface="Arial Narrow" pitchFamily="34" charset="0"/>
                          <a:cs typeface="Times New Roman" pitchFamily="18" charset="0"/>
                        </a:rPr>
                        <a:t>70</a:t>
                      </a:r>
                      <a:endParaRPr kumimoji="0" lang="en-US" sz="1600" b="0" i="0" u="none" strike="noStrike" cap="none" normalizeH="0" baseline="0">
                        <a:ln>
                          <a:noFill/>
                        </a:ln>
                        <a:solidFill>
                          <a:schemeClr val="tx1"/>
                        </a:solidFill>
                        <a:effectLst/>
                        <a:latin typeface="Arial Narrow" pitchFamily="34" charset="0"/>
                        <a:cs typeface="Arial" pitchFamily="34" charset="0"/>
                      </a:endParaRPr>
                    </a:p>
                  </a:txBody>
                  <a:tcPr marT="45715" marB="4571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8"/>
                  </a:ext>
                </a:extLst>
              </a:tr>
              <a:tr h="373023">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a:ln>
                            <a:noFill/>
                          </a:ln>
                          <a:solidFill>
                            <a:schemeClr val="tx1"/>
                          </a:solidFill>
                          <a:effectLst/>
                          <a:latin typeface="Arial Narrow" pitchFamily="34" charset="0"/>
                          <a:cs typeface="Times New Roman" pitchFamily="18" charset="0"/>
                        </a:rPr>
                        <a:t>Intel 80586 (Pentium)</a:t>
                      </a:r>
                      <a:endParaRPr kumimoji="0" lang="en-US" sz="1600" b="0" i="0" u="none" strike="noStrike" cap="none" normalizeH="0" baseline="0">
                        <a:ln>
                          <a:noFill/>
                        </a:ln>
                        <a:solidFill>
                          <a:schemeClr val="tx1"/>
                        </a:solidFill>
                        <a:effectLst/>
                        <a:latin typeface="Arial Narrow" pitchFamily="34" charset="0"/>
                        <a:cs typeface="Arial" pitchFamily="34" charset="0"/>
                      </a:endParaRPr>
                    </a:p>
                  </a:txBody>
                  <a:tcPr marT="45715" marB="4571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a:ln>
                            <a:noFill/>
                          </a:ln>
                          <a:solidFill>
                            <a:schemeClr val="tx1"/>
                          </a:solidFill>
                          <a:effectLst/>
                          <a:latin typeface="Arial Narrow" pitchFamily="34" charset="0"/>
                          <a:cs typeface="Times New Roman" pitchFamily="18" charset="0"/>
                        </a:rPr>
                        <a:t>1993</a:t>
                      </a:r>
                      <a:endParaRPr kumimoji="0" lang="en-US" sz="1600" b="0" i="0" u="none" strike="noStrike" cap="none" normalizeH="0" baseline="0">
                        <a:ln>
                          <a:noFill/>
                        </a:ln>
                        <a:solidFill>
                          <a:schemeClr val="tx1"/>
                        </a:solidFill>
                        <a:effectLst/>
                        <a:latin typeface="Arial Narrow" pitchFamily="34" charset="0"/>
                        <a:cs typeface="Arial" pitchFamily="34" charset="0"/>
                      </a:endParaRPr>
                    </a:p>
                  </a:txBody>
                  <a:tcPr marT="45715" marB="4571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a:ln>
                            <a:noFill/>
                          </a:ln>
                          <a:solidFill>
                            <a:schemeClr val="tx1"/>
                          </a:solidFill>
                          <a:effectLst/>
                          <a:latin typeface="Arial Narrow" pitchFamily="34" charset="0"/>
                          <a:cs typeface="Times New Roman" pitchFamily="18" charset="0"/>
                        </a:rPr>
                        <a:t>75-200 MHz</a:t>
                      </a:r>
                      <a:endParaRPr kumimoji="0" lang="en-US" sz="1600" b="0" i="0" u="none" strike="noStrike" cap="none" normalizeH="0" baseline="0">
                        <a:ln>
                          <a:noFill/>
                        </a:ln>
                        <a:solidFill>
                          <a:schemeClr val="tx1"/>
                        </a:solidFill>
                        <a:effectLst/>
                        <a:latin typeface="Arial Narrow" pitchFamily="34" charset="0"/>
                        <a:cs typeface="Arial" pitchFamily="34" charset="0"/>
                      </a:endParaRPr>
                    </a:p>
                  </a:txBody>
                  <a:tcPr marT="45715" marB="4571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a:ln>
                            <a:noFill/>
                          </a:ln>
                          <a:solidFill>
                            <a:schemeClr val="tx1"/>
                          </a:solidFill>
                          <a:effectLst/>
                          <a:latin typeface="Arial Narrow" pitchFamily="34" charset="0"/>
                          <a:cs typeface="Times New Roman" pitchFamily="18" charset="0"/>
                        </a:rPr>
                        <a:t>32-bit</a:t>
                      </a:r>
                      <a:endParaRPr kumimoji="0" lang="en-US" sz="1600" b="0" i="0" u="none" strike="noStrike" cap="none" normalizeH="0" baseline="0">
                        <a:ln>
                          <a:noFill/>
                        </a:ln>
                        <a:solidFill>
                          <a:schemeClr val="tx1"/>
                        </a:solidFill>
                        <a:effectLst/>
                        <a:latin typeface="Arial Narrow" pitchFamily="34" charset="0"/>
                        <a:cs typeface="Arial" pitchFamily="34" charset="0"/>
                      </a:endParaRPr>
                    </a:p>
                  </a:txBody>
                  <a:tcPr marT="45715" marB="4571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a:ln>
                            <a:noFill/>
                          </a:ln>
                          <a:solidFill>
                            <a:schemeClr val="tx1"/>
                          </a:solidFill>
                          <a:effectLst/>
                          <a:latin typeface="Arial Narrow" pitchFamily="34" charset="0"/>
                          <a:cs typeface="Times New Roman" pitchFamily="18" charset="0"/>
                        </a:rPr>
                        <a:t>3.3 Million</a:t>
                      </a:r>
                      <a:endParaRPr kumimoji="0" lang="en-US" sz="1600" b="0" i="0" u="none" strike="noStrike" cap="none" normalizeH="0" baseline="0">
                        <a:ln>
                          <a:noFill/>
                        </a:ln>
                        <a:solidFill>
                          <a:schemeClr val="tx1"/>
                        </a:solidFill>
                        <a:effectLst/>
                        <a:latin typeface="Arial Narrow" pitchFamily="34" charset="0"/>
                        <a:cs typeface="Arial" pitchFamily="34" charset="0"/>
                      </a:endParaRPr>
                    </a:p>
                  </a:txBody>
                  <a:tcPr marT="45715" marB="4571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a:ln>
                            <a:noFill/>
                          </a:ln>
                          <a:solidFill>
                            <a:schemeClr val="tx1"/>
                          </a:solidFill>
                          <a:effectLst/>
                          <a:latin typeface="Arial Narrow" pitchFamily="34" charset="0"/>
                          <a:cs typeface="Times New Roman" pitchFamily="18" charset="0"/>
                        </a:rPr>
                        <a:t>126 - 203</a:t>
                      </a:r>
                      <a:endParaRPr kumimoji="0" lang="en-US" sz="1600" b="0" i="0" u="none" strike="noStrike" cap="none" normalizeH="0" baseline="0">
                        <a:ln>
                          <a:noFill/>
                        </a:ln>
                        <a:solidFill>
                          <a:schemeClr val="tx1"/>
                        </a:solidFill>
                        <a:effectLst/>
                        <a:latin typeface="Arial Narrow" pitchFamily="34" charset="0"/>
                        <a:cs typeface="Arial" pitchFamily="34" charset="0"/>
                      </a:endParaRPr>
                    </a:p>
                  </a:txBody>
                  <a:tcPr marT="45715" marB="4571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9"/>
                  </a:ext>
                </a:extLst>
              </a:tr>
              <a:tr h="373023">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a:ln>
                            <a:noFill/>
                          </a:ln>
                          <a:solidFill>
                            <a:schemeClr val="tx1"/>
                          </a:solidFill>
                          <a:effectLst/>
                          <a:latin typeface="Arial Narrow" pitchFamily="34" charset="0"/>
                          <a:cs typeface="Times New Roman" pitchFamily="18" charset="0"/>
                        </a:rPr>
                        <a:t>Intel Pentium Pro</a:t>
                      </a:r>
                      <a:endParaRPr kumimoji="0" lang="en-US" sz="1600" b="0" i="0" u="none" strike="noStrike" cap="none" normalizeH="0" baseline="0">
                        <a:ln>
                          <a:noFill/>
                        </a:ln>
                        <a:solidFill>
                          <a:schemeClr val="tx1"/>
                        </a:solidFill>
                        <a:effectLst/>
                        <a:latin typeface="Arial Narrow" pitchFamily="34" charset="0"/>
                        <a:cs typeface="Arial" pitchFamily="34" charset="0"/>
                      </a:endParaRPr>
                    </a:p>
                  </a:txBody>
                  <a:tcPr marT="45715" marB="4571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a:ln>
                            <a:noFill/>
                          </a:ln>
                          <a:solidFill>
                            <a:schemeClr val="tx1"/>
                          </a:solidFill>
                          <a:effectLst/>
                          <a:latin typeface="Arial Narrow" pitchFamily="34" charset="0"/>
                          <a:cs typeface="Times New Roman" pitchFamily="18" charset="0"/>
                        </a:rPr>
                        <a:t>1995</a:t>
                      </a:r>
                      <a:endParaRPr kumimoji="0" lang="en-US" sz="1600" b="0" i="0" u="none" strike="noStrike" cap="none" normalizeH="0" baseline="0">
                        <a:ln>
                          <a:noFill/>
                        </a:ln>
                        <a:solidFill>
                          <a:schemeClr val="tx1"/>
                        </a:solidFill>
                        <a:effectLst/>
                        <a:latin typeface="Arial Narrow" pitchFamily="34" charset="0"/>
                        <a:cs typeface="Arial" pitchFamily="34" charset="0"/>
                      </a:endParaRPr>
                    </a:p>
                  </a:txBody>
                  <a:tcPr marT="45715" marB="4571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a:ln>
                            <a:noFill/>
                          </a:ln>
                          <a:solidFill>
                            <a:schemeClr val="tx1"/>
                          </a:solidFill>
                          <a:effectLst/>
                          <a:latin typeface="Arial Narrow" pitchFamily="34" charset="0"/>
                          <a:cs typeface="Times New Roman" pitchFamily="18" charset="0"/>
                        </a:rPr>
                        <a:t>150-200 MHz</a:t>
                      </a:r>
                      <a:endParaRPr kumimoji="0" lang="en-US" sz="1600" b="0" i="0" u="none" strike="noStrike" cap="none" normalizeH="0" baseline="0">
                        <a:ln>
                          <a:noFill/>
                        </a:ln>
                        <a:solidFill>
                          <a:schemeClr val="tx1"/>
                        </a:solidFill>
                        <a:effectLst/>
                        <a:latin typeface="Arial Narrow" pitchFamily="34" charset="0"/>
                        <a:cs typeface="Arial" pitchFamily="34" charset="0"/>
                      </a:endParaRPr>
                    </a:p>
                  </a:txBody>
                  <a:tcPr marT="45715" marB="4571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a:ln>
                            <a:noFill/>
                          </a:ln>
                          <a:solidFill>
                            <a:schemeClr val="tx1"/>
                          </a:solidFill>
                          <a:effectLst/>
                          <a:latin typeface="Arial Narrow" pitchFamily="34" charset="0"/>
                          <a:cs typeface="Times New Roman" pitchFamily="18" charset="0"/>
                        </a:rPr>
                        <a:t>32-bit</a:t>
                      </a:r>
                      <a:endParaRPr kumimoji="0" lang="en-US" sz="1600" b="0" i="0" u="none" strike="noStrike" cap="none" normalizeH="0" baseline="0">
                        <a:ln>
                          <a:noFill/>
                        </a:ln>
                        <a:solidFill>
                          <a:schemeClr val="tx1"/>
                        </a:solidFill>
                        <a:effectLst/>
                        <a:latin typeface="Arial Narrow" pitchFamily="34" charset="0"/>
                        <a:cs typeface="Arial" pitchFamily="34" charset="0"/>
                      </a:endParaRPr>
                    </a:p>
                  </a:txBody>
                  <a:tcPr marT="45715" marB="4571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a:ln>
                            <a:noFill/>
                          </a:ln>
                          <a:solidFill>
                            <a:schemeClr val="tx1"/>
                          </a:solidFill>
                          <a:effectLst/>
                          <a:latin typeface="Arial Narrow" pitchFamily="34" charset="0"/>
                          <a:cs typeface="Times New Roman" pitchFamily="18" charset="0"/>
                        </a:rPr>
                        <a:t>5.5 Million</a:t>
                      </a:r>
                      <a:endParaRPr kumimoji="0" lang="en-US" sz="1600" b="0" i="0" u="none" strike="noStrike" cap="none" normalizeH="0" baseline="0">
                        <a:ln>
                          <a:noFill/>
                        </a:ln>
                        <a:solidFill>
                          <a:schemeClr val="tx1"/>
                        </a:solidFill>
                        <a:effectLst/>
                        <a:latin typeface="Arial Narrow" pitchFamily="34" charset="0"/>
                        <a:cs typeface="Arial" pitchFamily="34" charset="0"/>
                      </a:endParaRPr>
                    </a:p>
                  </a:txBody>
                  <a:tcPr marT="45715" marB="4571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a:ln>
                            <a:noFill/>
                          </a:ln>
                          <a:solidFill>
                            <a:schemeClr val="tx1"/>
                          </a:solidFill>
                          <a:effectLst/>
                          <a:latin typeface="Arial Narrow" pitchFamily="34" charset="0"/>
                          <a:cs typeface="Times New Roman" pitchFamily="18" charset="0"/>
                        </a:rPr>
                        <a:t>300</a:t>
                      </a:r>
                      <a:endParaRPr kumimoji="0" lang="en-US" sz="1600" b="0" i="0" u="none" strike="noStrike" cap="none" normalizeH="0" baseline="0">
                        <a:ln>
                          <a:noFill/>
                        </a:ln>
                        <a:solidFill>
                          <a:schemeClr val="tx1"/>
                        </a:solidFill>
                        <a:effectLst/>
                        <a:latin typeface="Arial Narrow" pitchFamily="34" charset="0"/>
                        <a:cs typeface="Arial" pitchFamily="34" charset="0"/>
                      </a:endParaRPr>
                    </a:p>
                  </a:txBody>
                  <a:tcPr marT="45715" marB="4571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10"/>
                  </a:ext>
                </a:extLst>
              </a:tr>
              <a:tr h="374610">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a:ln>
                            <a:noFill/>
                          </a:ln>
                          <a:solidFill>
                            <a:schemeClr val="tx1"/>
                          </a:solidFill>
                          <a:effectLst/>
                          <a:latin typeface="Arial Narrow" pitchFamily="34" charset="0"/>
                          <a:cs typeface="Times New Roman" pitchFamily="18" charset="0"/>
                        </a:rPr>
                        <a:t>Intel Pentium MMX</a:t>
                      </a:r>
                      <a:endParaRPr kumimoji="0" lang="en-US" sz="1600" b="0" i="0" u="none" strike="noStrike" cap="none" normalizeH="0" baseline="0">
                        <a:ln>
                          <a:noFill/>
                        </a:ln>
                        <a:solidFill>
                          <a:schemeClr val="tx1"/>
                        </a:solidFill>
                        <a:effectLst/>
                        <a:latin typeface="Arial Narrow" pitchFamily="34" charset="0"/>
                        <a:cs typeface="Arial" pitchFamily="34" charset="0"/>
                      </a:endParaRPr>
                    </a:p>
                  </a:txBody>
                  <a:tcPr marT="45715" marB="4571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a:ln>
                            <a:noFill/>
                          </a:ln>
                          <a:solidFill>
                            <a:schemeClr val="tx1"/>
                          </a:solidFill>
                          <a:effectLst/>
                          <a:latin typeface="Arial Narrow" pitchFamily="34" charset="0"/>
                          <a:cs typeface="Times New Roman" pitchFamily="18" charset="0"/>
                        </a:rPr>
                        <a:t>1997</a:t>
                      </a:r>
                      <a:endParaRPr kumimoji="0" lang="en-US" sz="1600" b="0" i="0" u="none" strike="noStrike" cap="none" normalizeH="0" baseline="0">
                        <a:ln>
                          <a:noFill/>
                        </a:ln>
                        <a:solidFill>
                          <a:schemeClr val="tx1"/>
                        </a:solidFill>
                        <a:effectLst/>
                        <a:latin typeface="Arial Narrow" pitchFamily="34" charset="0"/>
                        <a:cs typeface="Arial" pitchFamily="34" charset="0"/>
                      </a:endParaRPr>
                    </a:p>
                  </a:txBody>
                  <a:tcPr marT="45715" marB="4571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a:ln>
                            <a:noFill/>
                          </a:ln>
                          <a:solidFill>
                            <a:schemeClr val="tx1"/>
                          </a:solidFill>
                          <a:effectLst/>
                          <a:latin typeface="Arial Narrow" pitchFamily="34" charset="0"/>
                          <a:cs typeface="Times New Roman" pitchFamily="18" charset="0"/>
                        </a:rPr>
                        <a:t>166-233 MHz</a:t>
                      </a:r>
                      <a:endParaRPr kumimoji="0" lang="en-US" sz="1600" b="0" i="0" u="none" strike="noStrike" cap="none" normalizeH="0" baseline="0">
                        <a:ln>
                          <a:noFill/>
                        </a:ln>
                        <a:solidFill>
                          <a:schemeClr val="tx1"/>
                        </a:solidFill>
                        <a:effectLst/>
                        <a:latin typeface="Arial Narrow" pitchFamily="34" charset="0"/>
                        <a:cs typeface="Arial" pitchFamily="34" charset="0"/>
                      </a:endParaRPr>
                    </a:p>
                  </a:txBody>
                  <a:tcPr marT="45715" marB="4571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a:ln>
                            <a:noFill/>
                          </a:ln>
                          <a:solidFill>
                            <a:schemeClr val="tx1"/>
                          </a:solidFill>
                          <a:effectLst/>
                          <a:latin typeface="Arial Narrow" pitchFamily="34" charset="0"/>
                          <a:cs typeface="Times New Roman" pitchFamily="18" charset="0"/>
                        </a:rPr>
                        <a:t>32-bit</a:t>
                      </a:r>
                      <a:endParaRPr kumimoji="0" lang="en-US" sz="1600" b="0" i="0" u="none" strike="noStrike" cap="none" normalizeH="0" baseline="0">
                        <a:ln>
                          <a:noFill/>
                        </a:ln>
                        <a:solidFill>
                          <a:schemeClr val="tx1"/>
                        </a:solidFill>
                        <a:effectLst/>
                        <a:latin typeface="Arial Narrow" pitchFamily="34" charset="0"/>
                        <a:cs typeface="Arial" pitchFamily="34" charset="0"/>
                      </a:endParaRPr>
                    </a:p>
                  </a:txBody>
                  <a:tcPr marT="45715" marB="4571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a:ln>
                            <a:noFill/>
                          </a:ln>
                          <a:solidFill>
                            <a:schemeClr val="tx1"/>
                          </a:solidFill>
                          <a:effectLst/>
                          <a:latin typeface="Arial Narrow" pitchFamily="34" charset="0"/>
                          <a:cs typeface="Times New Roman" pitchFamily="18" charset="0"/>
                        </a:rPr>
                        <a:t>4.5 Million</a:t>
                      </a:r>
                      <a:endParaRPr kumimoji="0" lang="en-US" sz="1600" b="0" i="0" u="none" strike="noStrike" cap="none" normalizeH="0" baseline="0">
                        <a:ln>
                          <a:noFill/>
                        </a:ln>
                        <a:solidFill>
                          <a:schemeClr val="tx1"/>
                        </a:solidFill>
                        <a:effectLst/>
                        <a:latin typeface="Arial Narrow" pitchFamily="34" charset="0"/>
                        <a:cs typeface="Arial" pitchFamily="34" charset="0"/>
                      </a:endParaRPr>
                    </a:p>
                  </a:txBody>
                  <a:tcPr marT="45715" marB="4571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Arial Narrow" pitchFamily="34" charset="0"/>
                          <a:cs typeface="Times New Roman" pitchFamily="18" charset="0"/>
                        </a:rPr>
                        <a:t>-</a:t>
                      </a:r>
                      <a:endParaRPr kumimoji="0" lang="en-US" sz="1600" b="0" i="0" u="none" strike="noStrike" cap="none" normalizeH="0" baseline="0">
                        <a:ln>
                          <a:noFill/>
                        </a:ln>
                        <a:solidFill>
                          <a:schemeClr val="tx1"/>
                        </a:solidFill>
                        <a:effectLst/>
                        <a:latin typeface="Arial Narrow" pitchFamily="34" charset="0"/>
                        <a:cs typeface="Arial" pitchFamily="34" charset="0"/>
                      </a:endParaRPr>
                    </a:p>
                  </a:txBody>
                  <a:tcPr marT="45715" marB="4571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11"/>
                  </a:ext>
                </a:extLst>
              </a:tr>
              <a:tr h="373023">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a:ln>
                            <a:noFill/>
                          </a:ln>
                          <a:solidFill>
                            <a:schemeClr val="tx1"/>
                          </a:solidFill>
                          <a:effectLst/>
                          <a:latin typeface="Arial Narrow" pitchFamily="34" charset="0"/>
                          <a:cs typeface="Times New Roman" pitchFamily="18" charset="0"/>
                        </a:rPr>
                        <a:t>Intel Pentium II</a:t>
                      </a:r>
                      <a:endParaRPr kumimoji="0" lang="en-US" sz="1600" b="0" i="0" u="none" strike="noStrike" cap="none" normalizeH="0" baseline="0">
                        <a:ln>
                          <a:noFill/>
                        </a:ln>
                        <a:solidFill>
                          <a:schemeClr val="tx1"/>
                        </a:solidFill>
                        <a:effectLst/>
                        <a:latin typeface="Arial Narrow" pitchFamily="34" charset="0"/>
                        <a:cs typeface="Arial" pitchFamily="34" charset="0"/>
                      </a:endParaRPr>
                    </a:p>
                  </a:txBody>
                  <a:tcPr marT="45715" marB="4571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a:ln>
                            <a:noFill/>
                          </a:ln>
                          <a:solidFill>
                            <a:schemeClr val="tx1"/>
                          </a:solidFill>
                          <a:effectLst/>
                          <a:latin typeface="Arial Narrow" pitchFamily="34" charset="0"/>
                          <a:cs typeface="Times New Roman" pitchFamily="18" charset="0"/>
                        </a:rPr>
                        <a:t>1997</a:t>
                      </a:r>
                      <a:endParaRPr kumimoji="0" lang="en-US" sz="1600" b="0" i="0" u="none" strike="noStrike" cap="none" normalizeH="0" baseline="0">
                        <a:ln>
                          <a:noFill/>
                        </a:ln>
                        <a:solidFill>
                          <a:schemeClr val="tx1"/>
                        </a:solidFill>
                        <a:effectLst/>
                        <a:latin typeface="Arial Narrow" pitchFamily="34" charset="0"/>
                        <a:cs typeface="Arial" pitchFamily="34" charset="0"/>
                      </a:endParaRPr>
                    </a:p>
                  </a:txBody>
                  <a:tcPr marT="45715" marB="4571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a:ln>
                            <a:noFill/>
                          </a:ln>
                          <a:solidFill>
                            <a:schemeClr val="tx1"/>
                          </a:solidFill>
                          <a:effectLst/>
                          <a:latin typeface="Arial Narrow" pitchFamily="34" charset="0"/>
                          <a:cs typeface="Times New Roman" pitchFamily="18" charset="0"/>
                        </a:rPr>
                        <a:t>233-450 MHz</a:t>
                      </a:r>
                      <a:endParaRPr kumimoji="0" lang="en-US" sz="1600" b="0" i="0" u="none" strike="noStrike" cap="none" normalizeH="0" baseline="0">
                        <a:ln>
                          <a:noFill/>
                        </a:ln>
                        <a:solidFill>
                          <a:schemeClr val="tx1"/>
                        </a:solidFill>
                        <a:effectLst/>
                        <a:latin typeface="Arial Narrow" pitchFamily="34" charset="0"/>
                        <a:cs typeface="Arial" pitchFamily="34" charset="0"/>
                      </a:endParaRPr>
                    </a:p>
                  </a:txBody>
                  <a:tcPr marT="45715" marB="4571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a:ln>
                            <a:noFill/>
                          </a:ln>
                          <a:solidFill>
                            <a:schemeClr val="tx1"/>
                          </a:solidFill>
                          <a:effectLst/>
                          <a:latin typeface="Arial Narrow" pitchFamily="34" charset="0"/>
                          <a:cs typeface="Times New Roman" pitchFamily="18" charset="0"/>
                        </a:rPr>
                        <a:t>32-bit</a:t>
                      </a:r>
                      <a:endParaRPr kumimoji="0" lang="en-US" sz="1600" b="0" i="0" u="none" strike="noStrike" cap="none" normalizeH="0" baseline="0">
                        <a:ln>
                          <a:noFill/>
                        </a:ln>
                        <a:solidFill>
                          <a:schemeClr val="tx1"/>
                        </a:solidFill>
                        <a:effectLst/>
                        <a:latin typeface="Arial Narrow" pitchFamily="34" charset="0"/>
                        <a:cs typeface="Arial" pitchFamily="34" charset="0"/>
                      </a:endParaRPr>
                    </a:p>
                  </a:txBody>
                  <a:tcPr marT="45715" marB="4571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a:ln>
                            <a:noFill/>
                          </a:ln>
                          <a:solidFill>
                            <a:schemeClr val="tx1"/>
                          </a:solidFill>
                          <a:effectLst/>
                          <a:latin typeface="Arial Narrow" pitchFamily="34" charset="0"/>
                          <a:cs typeface="Times New Roman" pitchFamily="18" charset="0"/>
                        </a:rPr>
                        <a:t>7.5 Million</a:t>
                      </a:r>
                      <a:endParaRPr kumimoji="0" lang="en-US" sz="1600" b="0" i="0" u="none" strike="noStrike" cap="none" normalizeH="0" baseline="0">
                        <a:ln>
                          <a:noFill/>
                        </a:ln>
                        <a:solidFill>
                          <a:schemeClr val="tx1"/>
                        </a:solidFill>
                        <a:effectLst/>
                        <a:latin typeface="Arial Narrow" pitchFamily="34" charset="0"/>
                        <a:cs typeface="Arial" pitchFamily="34" charset="0"/>
                      </a:endParaRPr>
                    </a:p>
                  </a:txBody>
                  <a:tcPr marT="45715" marB="4571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Arial Narrow" pitchFamily="34" charset="0"/>
                          <a:cs typeface="Times New Roman" pitchFamily="18" charset="0"/>
                        </a:rPr>
                        <a:t>-</a:t>
                      </a:r>
                      <a:endParaRPr kumimoji="0" lang="en-US" sz="1600" b="0" i="0" u="none" strike="noStrike" cap="none" normalizeH="0" baseline="0">
                        <a:ln>
                          <a:noFill/>
                        </a:ln>
                        <a:solidFill>
                          <a:schemeClr val="tx1"/>
                        </a:solidFill>
                        <a:effectLst/>
                        <a:latin typeface="Arial Narrow" pitchFamily="34" charset="0"/>
                        <a:cs typeface="Arial" pitchFamily="34" charset="0"/>
                      </a:endParaRPr>
                    </a:p>
                  </a:txBody>
                  <a:tcPr marT="45715" marB="4571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12"/>
                  </a:ext>
                </a:extLst>
              </a:tr>
              <a:tr h="373023">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a:ln>
                            <a:noFill/>
                          </a:ln>
                          <a:solidFill>
                            <a:schemeClr val="tx1"/>
                          </a:solidFill>
                          <a:effectLst/>
                          <a:latin typeface="Arial Narrow" pitchFamily="34" charset="0"/>
                          <a:cs typeface="Times New Roman" pitchFamily="18" charset="0"/>
                        </a:rPr>
                        <a:t>Intel Pentium III</a:t>
                      </a:r>
                      <a:endParaRPr kumimoji="0" lang="en-US" sz="1600" b="0" i="0" u="none" strike="noStrike" cap="none" normalizeH="0" baseline="0">
                        <a:ln>
                          <a:noFill/>
                        </a:ln>
                        <a:solidFill>
                          <a:schemeClr val="tx1"/>
                        </a:solidFill>
                        <a:effectLst/>
                        <a:latin typeface="Arial Narrow" pitchFamily="34" charset="0"/>
                        <a:cs typeface="Arial" pitchFamily="34" charset="0"/>
                      </a:endParaRPr>
                    </a:p>
                  </a:txBody>
                  <a:tcPr marT="45715" marB="4571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a:ln>
                            <a:noFill/>
                          </a:ln>
                          <a:solidFill>
                            <a:schemeClr val="tx1"/>
                          </a:solidFill>
                          <a:effectLst/>
                          <a:latin typeface="Arial Narrow" pitchFamily="34" charset="0"/>
                          <a:cs typeface="Times New Roman" pitchFamily="18" charset="0"/>
                        </a:rPr>
                        <a:t>1999</a:t>
                      </a:r>
                      <a:endParaRPr kumimoji="0" lang="en-US" sz="1600" b="0" i="0" u="none" strike="noStrike" cap="none" normalizeH="0" baseline="0">
                        <a:ln>
                          <a:noFill/>
                        </a:ln>
                        <a:solidFill>
                          <a:schemeClr val="tx1"/>
                        </a:solidFill>
                        <a:effectLst/>
                        <a:latin typeface="Arial Narrow" pitchFamily="34" charset="0"/>
                        <a:cs typeface="Arial" pitchFamily="34" charset="0"/>
                      </a:endParaRPr>
                    </a:p>
                  </a:txBody>
                  <a:tcPr marT="45715" marB="4571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a:ln>
                            <a:noFill/>
                          </a:ln>
                          <a:solidFill>
                            <a:schemeClr val="tx1"/>
                          </a:solidFill>
                          <a:effectLst/>
                          <a:latin typeface="Arial Narrow" pitchFamily="34" charset="0"/>
                          <a:cs typeface="Times New Roman" pitchFamily="18" charset="0"/>
                        </a:rPr>
                        <a:t>450-933 MHz</a:t>
                      </a:r>
                      <a:endParaRPr kumimoji="0" lang="en-US" sz="1600" b="0" i="0" u="none" strike="noStrike" cap="none" normalizeH="0" baseline="0">
                        <a:ln>
                          <a:noFill/>
                        </a:ln>
                        <a:solidFill>
                          <a:schemeClr val="tx1"/>
                        </a:solidFill>
                        <a:effectLst/>
                        <a:latin typeface="Arial Narrow" pitchFamily="34" charset="0"/>
                        <a:cs typeface="Arial" pitchFamily="34" charset="0"/>
                      </a:endParaRPr>
                    </a:p>
                  </a:txBody>
                  <a:tcPr marT="45715" marB="4571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a:ln>
                            <a:noFill/>
                          </a:ln>
                          <a:solidFill>
                            <a:schemeClr val="tx1"/>
                          </a:solidFill>
                          <a:effectLst/>
                          <a:latin typeface="Arial Narrow" pitchFamily="34" charset="0"/>
                          <a:cs typeface="Times New Roman" pitchFamily="18" charset="0"/>
                        </a:rPr>
                        <a:t>32-bit</a:t>
                      </a:r>
                      <a:endParaRPr kumimoji="0" lang="en-US" sz="1600" b="0" i="0" u="none" strike="noStrike" cap="none" normalizeH="0" baseline="0">
                        <a:ln>
                          <a:noFill/>
                        </a:ln>
                        <a:solidFill>
                          <a:schemeClr val="tx1"/>
                        </a:solidFill>
                        <a:effectLst/>
                        <a:latin typeface="Arial Narrow" pitchFamily="34" charset="0"/>
                        <a:cs typeface="Arial" pitchFamily="34" charset="0"/>
                      </a:endParaRPr>
                    </a:p>
                  </a:txBody>
                  <a:tcPr marT="45715" marB="4571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a:ln>
                            <a:noFill/>
                          </a:ln>
                          <a:solidFill>
                            <a:schemeClr val="tx1"/>
                          </a:solidFill>
                          <a:effectLst/>
                          <a:latin typeface="Arial Narrow" pitchFamily="34" charset="0"/>
                          <a:cs typeface="Times New Roman" pitchFamily="18" charset="0"/>
                        </a:rPr>
                        <a:t>&gt; 9.5 Million </a:t>
                      </a:r>
                      <a:endParaRPr kumimoji="0" lang="en-US" sz="1600" b="0" i="0" u="none" strike="noStrike" cap="none" normalizeH="0" baseline="0">
                        <a:ln>
                          <a:noFill/>
                        </a:ln>
                        <a:solidFill>
                          <a:schemeClr val="tx1"/>
                        </a:solidFill>
                        <a:effectLst/>
                        <a:latin typeface="Arial Narrow" pitchFamily="34" charset="0"/>
                        <a:cs typeface="Arial" pitchFamily="34" charset="0"/>
                      </a:endParaRPr>
                    </a:p>
                  </a:txBody>
                  <a:tcPr marT="45715" marB="4571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Arial Narrow" pitchFamily="34" charset="0"/>
                          <a:cs typeface="Times New Roman" pitchFamily="18" charset="0"/>
                        </a:rPr>
                        <a:t>-</a:t>
                      </a:r>
                      <a:endParaRPr kumimoji="0" lang="en-US" sz="1600" b="0" i="0" u="none" strike="noStrike" cap="none" normalizeH="0" baseline="0">
                        <a:ln>
                          <a:noFill/>
                        </a:ln>
                        <a:solidFill>
                          <a:schemeClr val="tx1"/>
                        </a:solidFill>
                        <a:effectLst/>
                        <a:latin typeface="Arial Narrow" pitchFamily="34" charset="0"/>
                        <a:cs typeface="Arial" pitchFamily="34" charset="0"/>
                      </a:endParaRPr>
                    </a:p>
                  </a:txBody>
                  <a:tcPr marT="45715" marB="4571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13"/>
                  </a:ext>
                </a:extLst>
              </a:tr>
              <a:tr h="373023">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a:ln>
                            <a:noFill/>
                          </a:ln>
                          <a:solidFill>
                            <a:schemeClr val="tx1"/>
                          </a:solidFill>
                          <a:effectLst/>
                          <a:latin typeface="Arial Narrow" pitchFamily="34" charset="0"/>
                          <a:cs typeface="Times New Roman" pitchFamily="18" charset="0"/>
                        </a:rPr>
                        <a:t>Intel Itanium Processor </a:t>
                      </a:r>
                      <a:endParaRPr kumimoji="0" lang="en-US" sz="1600" b="0" i="0" u="none" strike="noStrike" cap="none" normalizeH="0" baseline="0">
                        <a:ln>
                          <a:noFill/>
                        </a:ln>
                        <a:solidFill>
                          <a:schemeClr val="tx1"/>
                        </a:solidFill>
                        <a:effectLst/>
                        <a:latin typeface="Arial Narrow" pitchFamily="34" charset="0"/>
                        <a:cs typeface="Arial" pitchFamily="34" charset="0"/>
                      </a:endParaRPr>
                    </a:p>
                  </a:txBody>
                  <a:tcPr marT="45715" marB="4571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a:ln>
                            <a:noFill/>
                          </a:ln>
                          <a:solidFill>
                            <a:schemeClr val="tx1"/>
                          </a:solidFill>
                          <a:effectLst/>
                          <a:latin typeface="Arial Narrow" pitchFamily="34" charset="0"/>
                          <a:cs typeface="Times New Roman" pitchFamily="18" charset="0"/>
                        </a:rPr>
                        <a:t>2000</a:t>
                      </a:r>
                      <a:endParaRPr kumimoji="0" lang="en-US" sz="1600" b="0" i="0" u="none" strike="noStrike" cap="none" normalizeH="0" baseline="0">
                        <a:ln>
                          <a:noFill/>
                        </a:ln>
                        <a:solidFill>
                          <a:schemeClr val="tx1"/>
                        </a:solidFill>
                        <a:effectLst/>
                        <a:latin typeface="Arial Narrow" pitchFamily="34" charset="0"/>
                        <a:cs typeface="Arial" pitchFamily="34" charset="0"/>
                      </a:endParaRPr>
                    </a:p>
                  </a:txBody>
                  <a:tcPr marT="45715" marB="4571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a:ln>
                            <a:noFill/>
                          </a:ln>
                          <a:solidFill>
                            <a:schemeClr val="tx1"/>
                          </a:solidFill>
                          <a:effectLst/>
                          <a:latin typeface="Arial Narrow" pitchFamily="34" charset="0"/>
                          <a:cs typeface="Times New Roman" pitchFamily="18" charset="0"/>
                        </a:rPr>
                        <a:t>1 GHz</a:t>
                      </a:r>
                      <a:endParaRPr kumimoji="0" lang="en-US" sz="1600" b="0" i="0" u="none" strike="noStrike" cap="none" normalizeH="0" baseline="0">
                        <a:ln>
                          <a:noFill/>
                        </a:ln>
                        <a:solidFill>
                          <a:schemeClr val="tx1"/>
                        </a:solidFill>
                        <a:effectLst/>
                        <a:latin typeface="Arial Narrow" pitchFamily="34" charset="0"/>
                        <a:cs typeface="Arial" pitchFamily="34" charset="0"/>
                      </a:endParaRPr>
                    </a:p>
                  </a:txBody>
                  <a:tcPr marT="45715" marB="4571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a:ln>
                            <a:noFill/>
                          </a:ln>
                          <a:solidFill>
                            <a:schemeClr val="tx1"/>
                          </a:solidFill>
                          <a:effectLst/>
                          <a:latin typeface="Arial Narrow" pitchFamily="34" charset="0"/>
                          <a:cs typeface="Times New Roman" pitchFamily="18" charset="0"/>
                        </a:rPr>
                        <a:t>64-bit</a:t>
                      </a:r>
                      <a:endParaRPr kumimoji="0" lang="en-US" sz="1600" b="0" i="0" u="none" strike="noStrike" cap="none" normalizeH="0" baseline="0">
                        <a:ln>
                          <a:noFill/>
                        </a:ln>
                        <a:solidFill>
                          <a:schemeClr val="tx1"/>
                        </a:solidFill>
                        <a:effectLst/>
                        <a:latin typeface="Arial Narrow" pitchFamily="34" charset="0"/>
                        <a:cs typeface="Arial" pitchFamily="34" charset="0"/>
                      </a:endParaRPr>
                    </a:p>
                  </a:txBody>
                  <a:tcPr marT="45715" marB="4571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a:ln>
                            <a:noFill/>
                          </a:ln>
                          <a:solidFill>
                            <a:schemeClr val="tx1"/>
                          </a:solidFill>
                          <a:effectLst/>
                          <a:latin typeface="Arial Narrow" pitchFamily="34" charset="0"/>
                          <a:cs typeface="Times New Roman" pitchFamily="18" charset="0"/>
                        </a:rPr>
                        <a:t>15,000,000</a:t>
                      </a:r>
                      <a:endParaRPr kumimoji="0" lang="en-US" sz="1600" b="0" i="0" u="none" strike="noStrike" cap="none" normalizeH="0" baseline="0">
                        <a:ln>
                          <a:noFill/>
                        </a:ln>
                        <a:solidFill>
                          <a:schemeClr val="tx1"/>
                        </a:solidFill>
                        <a:effectLst/>
                        <a:latin typeface="Arial Narrow" pitchFamily="34" charset="0"/>
                        <a:cs typeface="Arial" pitchFamily="34" charset="0"/>
                      </a:endParaRPr>
                    </a:p>
                  </a:txBody>
                  <a:tcPr marT="45715" marB="4571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a:ln>
                            <a:noFill/>
                          </a:ln>
                          <a:solidFill>
                            <a:schemeClr val="tx1"/>
                          </a:solidFill>
                          <a:effectLst/>
                          <a:latin typeface="Arial Narrow" pitchFamily="34" charset="0"/>
                          <a:cs typeface="Times New Roman" pitchFamily="18" charset="0"/>
                        </a:rPr>
                        <a:t>1,200</a:t>
                      </a:r>
                      <a:endParaRPr kumimoji="0" lang="en-US" sz="1600" b="0" i="0" u="none" strike="noStrike" cap="none" normalizeH="0" baseline="0">
                        <a:ln>
                          <a:noFill/>
                        </a:ln>
                        <a:solidFill>
                          <a:schemeClr val="tx1"/>
                        </a:solidFill>
                        <a:effectLst/>
                        <a:latin typeface="Arial Narrow" pitchFamily="34" charset="0"/>
                        <a:cs typeface="Arial" pitchFamily="34" charset="0"/>
                      </a:endParaRPr>
                    </a:p>
                  </a:txBody>
                  <a:tcPr marT="45715" marB="4571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14"/>
                  </a:ext>
                </a:extLst>
              </a:tr>
            </a:tbl>
          </a:graphicData>
        </a:graphic>
      </p:graphicFrame>
      <p:sp>
        <p:nvSpPr>
          <p:cNvPr id="3" name="Footer Placeholder 2"/>
          <p:cNvSpPr>
            <a:spLocks noGrp="1"/>
          </p:cNvSpPr>
          <p:nvPr>
            <p:ph type="ftr" sz="quarter" idx="11"/>
          </p:nvPr>
        </p:nvSpPr>
        <p:spPr/>
        <p:txBody>
          <a:bodyPr/>
          <a:lstStyle/>
          <a:p>
            <a:pPr>
              <a:defRPr/>
            </a:pPr>
            <a:r>
              <a:rPr lang="id-ID"/>
              <a:t> </a:t>
            </a:r>
            <a:endParaRPr lang="en-US"/>
          </a:p>
        </p:txBody>
      </p:sp>
    </p:spTree>
    <p:extLst>
      <p:ext uri="{BB962C8B-B14F-4D97-AF65-F5344CB8AC3E}">
        <p14:creationId xmlns:p14="http://schemas.microsoft.com/office/powerpoint/2010/main" val="212102789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8" name="Picture 2" descr="http://blog.ub.ac.id/fauziahmayasari/files/2012/07/perbandingan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0" y="228600"/>
            <a:ext cx="8396288" cy="617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Footer Placeholder 4"/>
          <p:cNvSpPr>
            <a:spLocks noGrp="1"/>
          </p:cNvSpPr>
          <p:nvPr>
            <p:ph type="ftr" sz="quarter" idx="11"/>
          </p:nvPr>
        </p:nvSpPr>
        <p:spPr/>
        <p:txBody>
          <a:bodyPr/>
          <a:lstStyle/>
          <a:p>
            <a:pPr>
              <a:defRPr/>
            </a:pPr>
            <a:endParaRPr lang="en-US"/>
          </a:p>
        </p:txBody>
      </p:sp>
    </p:spTree>
    <p:extLst>
      <p:ext uri="{BB962C8B-B14F-4D97-AF65-F5344CB8AC3E}">
        <p14:creationId xmlns:p14="http://schemas.microsoft.com/office/powerpoint/2010/main" val="199853346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2" name="Picture 2" descr="http://www.jagatreview.com/wp-content/uploads/2010/04/gulf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0" y="533400"/>
            <a:ext cx="7289800" cy="6256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Footer Placeholder 4"/>
          <p:cNvSpPr>
            <a:spLocks noGrp="1"/>
          </p:cNvSpPr>
          <p:nvPr>
            <p:ph type="ftr" sz="quarter" idx="11"/>
          </p:nvPr>
        </p:nvSpPr>
        <p:spPr/>
        <p:txBody>
          <a:bodyPr/>
          <a:lstStyle/>
          <a:p>
            <a:pPr>
              <a:defRPr/>
            </a:pPr>
            <a:endParaRPr lang="en-US"/>
          </a:p>
        </p:txBody>
      </p:sp>
    </p:spTree>
    <p:extLst>
      <p:ext uri="{BB962C8B-B14F-4D97-AF65-F5344CB8AC3E}">
        <p14:creationId xmlns:p14="http://schemas.microsoft.com/office/powerpoint/2010/main" val="285860943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pPr eaLnBrk="1" hangingPunct="1"/>
            <a:r>
              <a:rPr lang="id-ID" altLang="id-ID"/>
              <a:t>Sistem Mikroprosesor</a:t>
            </a:r>
            <a:endParaRPr lang="en-GB" altLang="id-ID"/>
          </a:p>
        </p:txBody>
      </p:sp>
      <p:sp>
        <p:nvSpPr>
          <p:cNvPr id="7171" name="Rectangle 3"/>
          <p:cNvSpPr>
            <a:spLocks noGrp="1" noChangeArrowheads="1"/>
          </p:cNvSpPr>
          <p:nvPr>
            <p:ph idx="1"/>
          </p:nvPr>
        </p:nvSpPr>
        <p:spPr/>
        <p:txBody>
          <a:bodyPr/>
          <a:lstStyle/>
          <a:p>
            <a:pPr eaLnBrk="1" hangingPunct="1"/>
            <a:r>
              <a:rPr lang="id-ID" altLang="id-ID"/>
              <a:t>Adalah sebuah sistem yang dibangun dari komponen utama yaitu Unit Mikroprosesor atau </a:t>
            </a:r>
            <a:r>
              <a:rPr lang="id-ID" altLang="id-ID" i="1"/>
              <a:t>CPU</a:t>
            </a:r>
            <a:r>
              <a:rPr lang="id-ID" altLang="id-ID"/>
              <a:t>, dan komponen tambahan yaitu Unit Memori, Unit Masukan/Keluaran (I/O), untuk menjalankan atau mengeksekusi program yang diberikan</a:t>
            </a:r>
          </a:p>
          <a:p>
            <a:r>
              <a:rPr lang="en-US" b="1"/>
              <a:t>Sistem mikroprosesor </a:t>
            </a:r>
            <a:r>
              <a:rPr lang="en-US"/>
              <a:t>adalah sistem mikro-elektronika yang menggunakan mikroprosesor sebagai unit pemroses sentralnya.</a:t>
            </a:r>
          </a:p>
          <a:p>
            <a:pPr eaLnBrk="1" hangingPunct="1"/>
            <a:endParaRPr lang="en-GB" altLang="id-ID"/>
          </a:p>
        </p:txBody>
      </p:sp>
    </p:spTree>
    <p:extLst>
      <p:ext uri="{BB962C8B-B14F-4D97-AF65-F5344CB8AC3E}">
        <p14:creationId xmlns:p14="http://schemas.microsoft.com/office/powerpoint/2010/main" val="70694105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Organisasi</a:t>
            </a:r>
            <a:r>
              <a:rPr lang="en-US" dirty="0"/>
              <a:t> </a:t>
            </a:r>
            <a:r>
              <a:rPr lang="en-US" dirty="0" err="1"/>
              <a:t>Komputer</a:t>
            </a:r>
            <a:endParaRPr lang="en-US" dirty="0"/>
          </a:p>
        </p:txBody>
      </p:sp>
      <p:sp>
        <p:nvSpPr>
          <p:cNvPr id="3" name="Content Placeholder 2"/>
          <p:cNvSpPr>
            <a:spLocks noGrp="1"/>
          </p:cNvSpPr>
          <p:nvPr>
            <p:ph idx="1"/>
          </p:nvPr>
        </p:nvSpPr>
        <p:spPr/>
        <p:txBody>
          <a:bodyPr/>
          <a:lstStyle/>
          <a:p>
            <a:r>
              <a:rPr lang="en-US" dirty="0" err="1"/>
              <a:t>Struktur</a:t>
            </a:r>
            <a:r>
              <a:rPr lang="en-US" dirty="0"/>
              <a:t> </a:t>
            </a:r>
            <a:r>
              <a:rPr lang="en-US" dirty="0" err="1"/>
              <a:t>Sistem</a:t>
            </a:r>
            <a:r>
              <a:rPr lang="en-US" dirty="0"/>
              <a:t> </a:t>
            </a:r>
            <a:r>
              <a:rPr lang="en-US" dirty="0" err="1"/>
              <a:t>Komputer</a:t>
            </a:r>
            <a:r>
              <a:rPr lang="en-US" dirty="0"/>
              <a:t> </a:t>
            </a:r>
            <a:r>
              <a:rPr lang="en-US" dirty="0" err="1"/>
              <a:t>Pribadi</a:t>
            </a:r>
            <a:r>
              <a:rPr lang="en-US" dirty="0"/>
              <a:t> </a:t>
            </a:r>
            <a:r>
              <a:rPr lang="en-US" dirty="0" err="1"/>
              <a:t>Berbasis</a:t>
            </a:r>
            <a:r>
              <a:rPr lang="en-US" dirty="0"/>
              <a:t> </a:t>
            </a:r>
            <a:r>
              <a:rPr lang="en-US" dirty="0" err="1"/>
              <a:t>Mikroprosessor</a:t>
            </a:r>
            <a:endParaRPr lang="en-US" dirty="0"/>
          </a:p>
        </p:txBody>
      </p:sp>
      <p:sp>
        <p:nvSpPr>
          <p:cNvPr id="6" name="Rectangle 4"/>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7" name="Object 6"/>
          <p:cNvGraphicFramePr>
            <a:graphicFrameLocks noChangeAspect="1"/>
          </p:cNvGraphicFramePr>
          <p:nvPr>
            <p:extLst>
              <p:ext uri="{D42A27DB-BD31-4B8C-83A1-F6EECF244321}">
                <p14:modId xmlns:p14="http://schemas.microsoft.com/office/powerpoint/2010/main" val="3909481255"/>
              </p:ext>
            </p:extLst>
          </p:nvPr>
        </p:nvGraphicFramePr>
        <p:xfrm>
          <a:off x="2666437" y="1960278"/>
          <a:ext cx="6605122" cy="4500610"/>
        </p:xfrm>
        <a:graphic>
          <a:graphicData uri="http://schemas.openxmlformats.org/presentationml/2006/ole">
            <mc:AlternateContent xmlns:mc="http://schemas.openxmlformats.org/markup-compatibility/2006">
              <mc:Choice xmlns:v="urn:schemas-microsoft-com:vml" Requires="v">
                <p:oleObj spid="_x0000_s1059" name="Visio" r:id="rId3" imgW="4600602" imgH="3133659" progId="Visio.Drawing.11">
                  <p:embed/>
                </p:oleObj>
              </mc:Choice>
              <mc:Fallback>
                <p:oleObj name="Visio" r:id="rId3" imgW="4600602" imgH="3133659" progId="Visio.Drawing.11">
                  <p:embed/>
                  <p:pic>
                    <p:nvPicPr>
                      <p:cNvPr id="0" name="Object 3"/>
                      <p:cNvPicPr>
                        <a:picLocks noChangeAspect="1" noChangeArrowheads="1"/>
                      </p:cNvPicPr>
                      <p:nvPr/>
                    </p:nvPicPr>
                    <p:blipFill>
                      <a:blip r:embed="rId4"/>
                      <a:srcRect/>
                      <a:stretch>
                        <a:fillRect/>
                      </a:stretch>
                    </p:blipFill>
                    <p:spPr bwMode="auto">
                      <a:xfrm>
                        <a:off x="2666437" y="1960278"/>
                        <a:ext cx="6605122" cy="450061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405542142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Komponen</a:t>
            </a:r>
            <a:r>
              <a:rPr lang="en-US" dirty="0"/>
              <a:t> </a:t>
            </a:r>
            <a:r>
              <a:rPr lang="en-US" dirty="0" err="1"/>
              <a:t>Dasar</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474638543"/>
              </p:ext>
            </p:extLst>
          </p:nvPr>
        </p:nvGraphicFramePr>
        <p:xfrm>
          <a:off x="838200" y="1550988"/>
          <a:ext cx="10515600" cy="46259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718756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ircle(in)">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4"/>
          <p:cNvSpPr>
            <a:spLocks noGrp="1" noChangeArrowheads="1"/>
          </p:cNvSpPr>
          <p:nvPr>
            <p:ph type="title"/>
          </p:nvPr>
        </p:nvSpPr>
        <p:spPr/>
        <p:txBody>
          <a:bodyPr/>
          <a:lstStyle/>
          <a:p>
            <a:pPr eaLnBrk="1" hangingPunct="1"/>
            <a:r>
              <a:rPr lang="id-ID" altLang="id-ID"/>
              <a:t>Diagram Sistem Mikroprosesor</a:t>
            </a:r>
            <a:endParaRPr lang="en-GB" altLang="id-ID"/>
          </a:p>
        </p:txBody>
      </p:sp>
      <p:pic>
        <p:nvPicPr>
          <p:cNvPr id="8195" name="Picture 5"/>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a:xfrm>
            <a:off x="2605524" y="2178261"/>
            <a:ext cx="6980952" cy="3371429"/>
          </a:xfrm>
        </p:spPr>
      </p:pic>
    </p:spTree>
    <p:extLst>
      <p:ext uri="{BB962C8B-B14F-4D97-AF65-F5344CB8AC3E}">
        <p14:creationId xmlns:p14="http://schemas.microsoft.com/office/powerpoint/2010/main" val="366685515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9" name="Picture 5"/>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tretch>
            <a:fillRect/>
          </a:stretch>
        </p:blipFill>
        <p:spPr>
          <a:xfrm>
            <a:off x="2916949" y="1600200"/>
            <a:ext cx="6358101" cy="2185988"/>
          </a:xfrm>
        </p:spPr>
      </p:pic>
      <p:sp>
        <p:nvSpPr>
          <p:cNvPr id="9220" name="Rectangle 6"/>
          <p:cNvSpPr>
            <a:spLocks noGrp="1" noChangeArrowheads="1"/>
          </p:cNvSpPr>
          <p:nvPr>
            <p:ph type="body" sz="half" idx="2"/>
          </p:nvPr>
        </p:nvSpPr>
        <p:spPr/>
        <p:txBody>
          <a:bodyPr/>
          <a:lstStyle/>
          <a:p>
            <a:pPr eaLnBrk="1" hangingPunct="1"/>
            <a:r>
              <a:rPr lang="id-ID" altLang="id-ID"/>
              <a:t>CPU : Unit Mikroprosesor atau MPU bekerja sebagai pusat pengolah data atau pengendali sistem. Merupakan komponen utama pada sistem mikroprosesor</a:t>
            </a:r>
            <a:endParaRPr lang="en-GB" altLang="id-ID"/>
          </a:p>
        </p:txBody>
      </p:sp>
      <p:sp>
        <p:nvSpPr>
          <p:cNvPr id="5" name="Rectangle 4"/>
          <p:cNvSpPr txBox="1">
            <a:spLocks noChangeArrowheads="1"/>
          </p:cNvSpPr>
          <p:nvPr/>
        </p:nvSpPr>
        <p:spPr bwMode="auto">
          <a:xfrm>
            <a:off x="838200" y="908720"/>
            <a:ext cx="10515600" cy="45803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1" fontAlgn="base" hangingPunct="1">
              <a:lnSpc>
                <a:spcPct val="90000"/>
              </a:lnSpc>
              <a:spcBef>
                <a:spcPct val="0"/>
              </a:spcBef>
              <a:spcAft>
                <a:spcPct val="0"/>
              </a:spcAft>
              <a:defRPr sz="3200" b="1" kern="1200">
                <a:solidFill>
                  <a:schemeClr val="tx1"/>
                </a:solidFill>
                <a:latin typeface="+mj-lt"/>
                <a:ea typeface="+mj-ea"/>
                <a:cs typeface="+mj-cs"/>
              </a:defRPr>
            </a:lvl1pPr>
            <a:lvl2pPr algn="l" rtl="0" eaLnBrk="1" fontAlgn="base" hangingPunct="1">
              <a:lnSpc>
                <a:spcPct val="90000"/>
              </a:lnSpc>
              <a:spcBef>
                <a:spcPct val="0"/>
              </a:spcBef>
              <a:spcAft>
                <a:spcPct val="0"/>
              </a:spcAft>
              <a:defRPr sz="4400">
                <a:solidFill>
                  <a:schemeClr val="tx1"/>
                </a:solidFill>
                <a:latin typeface="Calibri Light"/>
              </a:defRPr>
            </a:lvl2pPr>
            <a:lvl3pPr algn="l" rtl="0" eaLnBrk="1" fontAlgn="base" hangingPunct="1">
              <a:lnSpc>
                <a:spcPct val="90000"/>
              </a:lnSpc>
              <a:spcBef>
                <a:spcPct val="0"/>
              </a:spcBef>
              <a:spcAft>
                <a:spcPct val="0"/>
              </a:spcAft>
              <a:defRPr sz="4400">
                <a:solidFill>
                  <a:schemeClr val="tx1"/>
                </a:solidFill>
                <a:latin typeface="Calibri Light"/>
              </a:defRPr>
            </a:lvl3pPr>
            <a:lvl4pPr algn="l" rtl="0" eaLnBrk="1" fontAlgn="base" hangingPunct="1">
              <a:lnSpc>
                <a:spcPct val="90000"/>
              </a:lnSpc>
              <a:spcBef>
                <a:spcPct val="0"/>
              </a:spcBef>
              <a:spcAft>
                <a:spcPct val="0"/>
              </a:spcAft>
              <a:defRPr sz="4400">
                <a:solidFill>
                  <a:schemeClr val="tx1"/>
                </a:solidFill>
                <a:latin typeface="Calibri Light"/>
              </a:defRPr>
            </a:lvl4pPr>
            <a:lvl5pPr algn="l" rtl="0" eaLnBrk="1" fontAlgn="base" hangingPunct="1">
              <a:lnSpc>
                <a:spcPct val="90000"/>
              </a:lnSpc>
              <a:spcBef>
                <a:spcPct val="0"/>
              </a:spcBef>
              <a:spcAft>
                <a:spcPct val="0"/>
              </a:spcAft>
              <a:defRPr sz="4400">
                <a:solidFill>
                  <a:schemeClr val="tx1"/>
                </a:solidFill>
                <a:latin typeface="Calibri Light"/>
              </a:defRPr>
            </a:lvl5pPr>
            <a:lvl6pPr marL="457200" algn="l" rtl="0" eaLnBrk="1" fontAlgn="base" hangingPunct="1">
              <a:lnSpc>
                <a:spcPct val="90000"/>
              </a:lnSpc>
              <a:spcBef>
                <a:spcPct val="0"/>
              </a:spcBef>
              <a:spcAft>
                <a:spcPct val="0"/>
              </a:spcAft>
              <a:defRPr sz="4400">
                <a:solidFill>
                  <a:schemeClr val="tx1"/>
                </a:solidFill>
                <a:latin typeface="Calibri Light"/>
              </a:defRPr>
            </a:lvl6pPr>
            <a:lvl7pPr marL="914400" algn="l" rtl="0" eaLnBrk="1" fontAlgn="base" hangingPunct="1">
              <a:lnSpc>
                <a:spcPct val="90000"/>
              </a:lnSpc>
              <a:spcBef>
                <a:spcPct val="0"/>
              </a:spcBef>
              <a:spcAft>
                <a:spcPct val="0"/>
              </a:spcAft>
              <a:defRPr sz="4400">
                <a:solidFill>
                  <a:schemeClr val="tx1"/>
                </a:solidFill>
                <a:latin typeface="Calibri Light"/>
              </a:defRPr>
            </a:lvl7pPr>
            <a:lvl8pPr marL="1371600" algn="l" rtl="0" eaLnBrk="1" fontAlgn="base" hangingPunct="1">
              <a:lnSpc>
                <a:spcPct val="90000"/>
              </a:lnSpc>
              <a:spcBef>
                <a:spcPct val="0"/>
              </a:spcBef>
              <a:spcAft>
                <a:spcPct val="0"/>
              </a:spcAft>
              <a:defRPr sz="4400">
                <a:solidFill>
                  <a:schemeClr val="tx1"/>
                </a:solidFill>
                <a:latin typeface="Calibri Light"/>
              </a:defRPr>
            </a:lvl8pPr>
            <a:lvl9pPr marL="1828800" algn="l" rtl="0" eaLnBrk="1" fontAlgn="base" hangingPunct="1">
              <a:lnSpc>
                <a:spcPct val="90000"/>
              </a:lnSpc>
              <a:spcBef>
                <a:spcPct val="0"/>
              </a:spcBef>
              <a:spcAft>
                <a:spcPct val="0"/>
              </a:spcAft>
              <a:defRPr sz="4400">
                <a:solidFill>
                  <a:schemeClr val="tx1"/>
                </a:solidFill>
                <a:latin typeface="Calibri Light"/>
              </a:defRPr>
            </a:lvl9pPr>
          </a:lstStyle>
          <a:p>
            <a:r>
              <a:rPr lang="id-ID" altLang="id-ID"/>
              <a:t>Diagram Sistem Mikroprosesor - 1</a:t>
            </a:r>
            <a:endParaRPr lang="en-GB" altLang="id-ID"/>
          </a:p>
        </p:txBody>
      </p:sp>
      <p:sp>
        <p:nvSpPr>
          <p:cNvPr id="7" name="Footer Placeholder 6"/>
          <p:cNvSpPr>
            <a:spLocks noGrp="1"/>
          </p:cNvSpPr>
          <p:nvPr>
            <p:ph type="ftr" sz="quarter" idx="11"/>
          </p:nvPr>
        </p:nvSpPr>
        <p:spPr/>
        <p:txBody>
          <a:bodyPr/>
          <a:lstStyle/>
          <a:p>
            <a:pPr>
              <a:defRPr/>
            </a:pPr>
            <a:endParaRPr lang="en-GB"/>
          </a:p>
        </p:txBody>
      </p:sp>
    </p:spTree>
    <p:extLst>
      <p:ext uri="{BB962C8B-B14F-4D97-AF65-F5344CB8AC3E}">
        <p14:creationId xmlns:p14="http://schemas.microsoft.com/office/powerpoint/2010/main" val="32659375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Fungsi</a:t>
            </a:r>
            <a:r>
              <a:rPr lang="en-US" dirty="0"/>
              <a:t> </a:t>
            </a:r>
            <a:r>
              <a:rPr lang="en-US" dirty="0" err="1"/>
              <a:t>Dasar</a:t>
            </a:r>
            <a:r>
              <a:rPr lang="en-US" dirty="0"/>
              <a:t> CPU</a:t>
            </a:r>
          </a:p>
        </p:txBody>
      </p:sp>
      <p:sp>
        <p:nvSpPr>
          <p:cNvPr id="3" name="Content Placeholder 2"/>
          <p:cNvSpPr>
            <a:spLocks noGrp="1"/>
          </p:cNvSpPr>
          <p:nvPr>
            <p:ph idx="1"/>
          </p:nvPr>
        </p:nvSpPr>
        <p:spPr/>
        <p:txBody>
          <a:bodyPr>
            <a:normAutofit lnSpcReduction="10000"/>
          </a:bodyPr>
          <a:lstStyle/>
          <a:p>
            <a:pPr lvl="0"/>
            <a:r>
              <a:rPr lang="en-US" dirty="0" err="1"/>
              <a:t>Dapat</a:t>
            </a:r>
            <a:r>
              <a:rPr lang="en-US" dirty="0"/>
              <a:t> </a:t>
            </a:r>
            <a:r>
              <a:rPr lang="en-US" dirty="0" err="1"/>
              <a:t>mengenali</a:t>
            </a:r>
            <a:r>
              <a:rPr lang="en-US" dirty="0"/>
              <a:t> </a:t>
            </a:r>
            <a:r>
              <a:rPr lang="en-US" dirty="0" err="1"/>
              <a:t>lokasi</a:t>
            </a:r>
            <a:r>
              <a:rPr lang="en-US" dirty="0"/>
              <a:t> </a:t>
            </a:r>
            <a:r>
              <a:rPr lang="en-US" dirty="0" err="1"/>
              <a:t>memori</a:t>
            </a:r>
            <a:r>
              <a:rPr lang="en-US" dirty="0"/>
              <a:t> </a:t>
            </a:r>
            <a:r>
              <a:rPr lang="en-US" dirty="0" err="1"/>
              <a:t>tempat</a:t>
            </a:r>
            <a:r>
              <a:rPr lang="en-US" dirty="0"/>
              <a:t> </a:t>
            </a:r>
            <a:r>
              <a:rPr lang="en-US" dirty="0" err="1"/>
              <a:t>instruksi</a:t>
            </a:r>
            <a:r>
              <a:rPr lang="en-US" dirty="0"/>
              <a:t> </a:t>
            </a:r>
            <a:r>
              <a:rPr lang="en-US" dirty="0" err="1"/>
              <a:t>atau</a:t>
            </a:r>
            <a:r>
              <a:rPr lang="en-US" dirty="0"/>
              <a:t> data </a:t>
            </a:r>
            <a:r>
              <a:rPr lang="en-US" dirty="0" err="1"/>
              <a:t>berada</a:t>
            </a:r>
            <a:endParaRPr lang="en-US" dirty="0"/>
          </a:p>
          <a:p>
            <a:pPr lvl="0"/>
            <a:r>
              <a:rPr lang="en-US" dirty="0" err="1"/>
              <a:t>Melakukan</a:t>
            </a:r>
            <a:r>
              <a:rPr lang="en-US" dirty="0"/>
              <a:t> proses </a:t>
            </a:r>
            <a:r>
              <a:rPr lang="en-US" dirty="0" err="1"/>
              <a:t>pengambilan</a:t>
            </a:r>
            <a:r>
              <a:rPr lang="en-US" dirty="0"/>
              <a:t> </a:t>
            </a:r>
            <a:r>
              <a:rPr lang="en-US" dirty="0" err="1"/>
              <a:t>instruksi</a:t>
            </a:r>
            <a:r>
              <a:rPr lang="en-US" dirty="0"/>
              <a:t> </a:t>
            </a:r>
            <a:r>
              <a:rPr lang="en-US" dirty="0" err="1"/>
              <a:t>atau</a:t>
            </a:r>
            <a:r>
              <a:rPr lang="en-US" dirty="0"/>
              <a:t> data</a:t>
            </a:r>
          </a:p>
          <a:p>
            <a:pPr lvl="0"/>
            <a:r>
              <a:rPr lang="en-US" dirty="0" err="1"/>
              <a:t>Dapat</a:t>
            </a:r>
            <a:r>
              <a:rPr lang="en-US" dirty="0"/>
              <a:t> </a:t>
            </a:r>
            <a:r>
              <a:rPr lang="en-US" dirty="0" err="1"/>
              <a:t>menyimpan</a:t>
            </a:r>
            <a:r>
              <a:rPr lang="en-US" dirty="0"/>
              <a:t> </a:t>
            </a:r>
            <a:r>
              <a:rPr lang="en-US" dirty="0" err="1"/>
              <a:t>sementara</a:t>
            </a:r>
            <a:r>
              <a:rPr lang="en-US" dirty="0"/>
              <a:t> </a:t>
            </a:r>
            <a:r>
              <a:rPr lang="en-US" dirty="0" err="1"/>
              <a:t>instruksi</a:t>
            </a:r>
            <a:r>
              <a:rPr lang="en-US" dirty="0"/>
              <a:t> </a:t>
            </a:r>
            <a:r>
              <a:rPr lang="en-US" dirty="0" err="1"/>
              <a:t>atau</a:t>
            </a:r>
            <a:r>
              <a:rPr lang="en-US" dirty="0"/>
              <a:t> data </a:t>
            </a:r>
            <a:r>
              <a:rPr lang="en-US" dirty="0" err="1"/>
              <a:t>sampai</a:t>
            </a:r>
            <a:r>
              <a:rPr lang="en-US" dirty="0"/>
              <a:t> </a:t>
            </a:r>
            <a:r>
              <a:rPr lang="en-US" dirty="0" err="1"/>
              <a:t>instruksi</a:t>
            </a:r>
            <a:r>
              <a:rPr lang="en-US" dirty="0"/>
              <a:t> </a:t>
            </a:r>
            <a:r>
              <a:rPr lang="en-US" dirty="0" err="1"/>
              <a:t>dan</a:t>
            </a:r>
            <a:r>
              <a:rPr lang="en-US" dirty="0"/>
              <a:t> data </a:t>
            </a:r>
            <a:r>
              <a:rPr lang="en-US" dirty="0" err="1"/>
              <a:t>tersbut</a:t>
            </a:r>
            <a:r>
              <a:rPr lang="en-US" dirty="0"/>
              <a:t> </a:t>
            </a:r>
            <a:r>
              <a:rPr lang="en-US" dirty="0" err="1"/>
              <a:t>dieksekusi</a:t>
            </a:r>
            <a:endParaRPr lang="en-US" dirty="0"/>
          </a:p>
          <a:p>
            <a:pPr lvl="0"/>
            <a:r>
              <a:rPr lang="en-US" dirty="0" err="1"/>
              <a:t>Mengenali</a:t>
            </a:r>
            <a:r>
              <a:rPr lang="en-US" dirty="0"/>
              <a:t>, </a:t>
            </a:r>
            <a:r>
              <a:rPr lang="en-US" dirty="0" err="1"/>
              <a:t>mengerti</a:t>
            </a:r>
            <a:r>
              <a:rPr lang="en-US" dirty="0"/>
              <a:t>, </a:t>
            </a:r>
            <a:r>
              <a:rPr lang="en-US" dirty="0" err="1"/>
              <a:t>dan</a:t>
            </a:r>
            <a:r>
              <a:rPr lang="en-US" dirty="0"/>
              <a:t> </a:t>
            </a:r>
            <a:r>
              <a:rPr lang="en-US" dirty="0" err="1"/>
              <a:t>dapat</a:t>
            </a:r>
            <a:r>
              <a:rPr lang="en-US" dirty="0"/>
              <a:t> </a:t>
            </a:r>
            <a:r>
              <a:rPr lang="en-US" dirty="0" err="1"/>
              <a:t>menterjemahkan</a:t>
            </a:r>
            <a:r>
              <a:rPr lang="en-US" dirty="0"/>
              <a:t> </a:t>
            </a:r>
            <a:r>
              <a:rPr lang="en-US" dirty="0" err="1"/>
              <a:t>setiap</a:t>
            </a:r>
            <a:r>
              <a:rPr lang="en-US" dirty="0"/>
              <a:t> </a:t>
            </a:r>
            <a:r>
              <a:rPr lang="en-US" dirty="0" err="1"/>
              <a:t>instruksi</a:t>
            </a:r>
            <a:endParaRPr lang="en-US" dirty="0"/>
          </a:p>
          <a:p>
            <a:pPr lvl="0"/>
            <a:r>
              <a:rPr lang="en-US" dirty="0" err="1"/>
              <a:t>Dapat</a:t>
            </a:r>
            <a:r>
              <a:rPr lang="en-US" dirty="0"/>
              <a:t> </a:t>
            </a:r>
            <a:r>
              <a:rPr lang="en-US" dirty="0" err="1"/>
              <a:t>mengeksekusi</a:t>
            </a:r>
            <a:r>
              <a:rPr lang="en-US" dirty="0"/>
              <a:t> </a:t>
            </a:r>
            <a:r>
              <a:rPr lang="en-US" dirty="0" err="1"/>
              <a:t>instruksi</a:t>
            </a:r>
            <a:endParaRPr lang="en-US" dirty="0"/>
          </a:p>
          <a:p>
            <a:pPr lvl="0"/>
            <a:r>
              <a:rPr lang="en-US" dirty="0" err="1"/>
              <a:t>Dapat</a:t>
            </a:r>
            <a:r>
              <a:rPr lang="en-US" dirty="0"/>
              <a:t> </a:t>
            </a:r>
            <a:r>
              <a:rPr lang="en-US" dirty="0" err="1"/>
              <a:t>mengkoordinasikan</a:t>
            </a:r>
            <a:r>
              <a:rPr lang="en-US" dirty="0"/>
              <a:t> </a:t>
            </a:r>
            <a:r>
              <a:rPr lang="en-US" dirty="0" err="1"/>
              <a:t>semua</a:t>
            </a:r>
            <a:r>
              <a:rPr lang="en-US" dirty="0"/>
              <a:t> proses </a:t>
            </a:r>
            <a:r>
              <a:rPr lang="en-US" dirty="0" err="1"/>
              <a:t>sehingga</a:t>
            </a:r>
            <a:r>
              <a:rPr lang="en-US" dirty="0"/>
              <a:t> </a:t>
            </a:r>
            <a:r>
              <a:rPr lang="en-US" dirty="0" err="1"/>
              <a:t>dilakukan</a:t>
            </a:r>
            <a:r>
              <a:rPr lang="en-US" dirty="0"/>
              <a:t> </a:t>
            </a:r>
            <a:r>
              <a:rPr lang="en-US" dirty="0" err="1"/>
              <a:t>dalam</a:t>
            </a:r>
            <a:r>
              <a:rPr lang="en-US" dirty="0"/>
              <a:t> </a:t>
            </a:r>
            <a:r>
              <a:rPr lang="en-US" dirty="0" err="1"/>
              <a:t>urutan</a:t>
            </a:r>
            <a:r>
              <a:rPr lang="en-US" dirty="0"/>
              <a:t> </a:t>
            </a:r>
            <a:r>
              <a:rPr lang="en-US" dirty="0" err="1"/>
              <a:t>langkah</a:t>
            </a:r>
            <a:r>
              <a:rPr lang="en-US" dirty="0"/>
              <a:t> yang </a:t>
            </a:r>
            <a:r>
              <a:rPr lang="en-US" dirty="0" err="1"/>
              <a:t>benar</a:t>
            </a:r>
            <a:endParaRPr lang="en-US" dirty="0"/>
          </a:p>
          <a:p>
            <a:pPr lvl="0"/>
            <a:r>
              <a:rPr lang="en-US" dirty="0" err="1"/>
              <a:t>Mengulangi</a:t>
            </a:r>
            <a:r>
              <a:rPr lang="en-US" dirty="0"/>
              <a:t> </a:t>
            </a:r>
            <a:r>
              <a:rPr lang="en-US" dirty="0" err="1"/>
              <a:t>semua</a:t>
            </a:r>
            <a:r>
              <a:rPr lang="en-US" dirty="0"/>
              <a:t> </a:t>
            </a:r>
            <a:r>
              <a:rPr lang="en-US" dirty="0" err="1"/>
              <a:t>urutan</a:t>
            </a:r>
            <a:r>
              <a:rPr lang="en-US" dirty="0"/>
              <a:t> proses </a:t>
            </a:r>
            <a:r>
              <a:rPr lang="en-US" dirty="0" err="1"/>
              <a:t>selama</a:t>
            </a:r>
            <a:r>
              <a:rPr lang="en-US" dirty="0"/>
              <a:t> </a:t>
            </a:r>
            <a:r>
              <a:rPr lang="en-US" dirty="0" err="1"/>
              <a:t>masih</a:t>
            </a:r>
            <a:r>
              <a:rPr lang="en-US" dirty="0"/>
              <a:t> </a:t>
            </a:r>
            <a:r>
              <a:rPr lang="en-US" dirty="0" err="1"/>
              <a:t>ada</a:t>
            </a:r>
            <a:r>
              <a:rPr lang="en-US" dirty="0"/>
              <a:t> </a:t>
            </a:r>
            <a:r>
              <a:rPr lang="en-US" dirty="0" err="1"/>
              <a:t>instruksi</a:t>
            </a:r>
            <a:r>
              <a:rPr lang="en-US" dirty="0"/>
              <a:t> yang </a:t>
            </a:r>
            <a:r>
              <a:rPr lang="en-US" dirty="0" err="1"/>
              <a:t>harus</a:t>
            </a:r>
            <a:r>
              <a:rPr lang="en-US" dirty="0"/>
              <a:t> </a:t>
            </a:r>
            <a:r>
              <a:rPr lang="en-US" dirty="0" err="1"/>
              <a:t>dieksekusi</a:t>
            </a:r>
            <a:r>
              <a:rPr lang="en-US" dirty="0"/>
              <a:t>.</a:t>
            </a:r>
          </a:p>
        </p:txBody>
      </p:sp>
    </p:spTree>
    <p:extLst>
      <p:ext uri="{BB962C8B-B14F-4D97-AF65-F5344CB8AC3E}">
        <p14:creationId xmlns:p14="http://schemas.microsoft.com/office/powerpoint/2010/main" val="1876936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fade">
                                      <p:cBhvr>
                                        <p:cTn id="42" dur="1000"/>
                                        <p:tgtEl>
                                          <p:spTgt spid="3">
                                            <p:txEl>
                                              <p:pRg st="5" end="5"/>
                                            </p:txEl>
                                          </p:spTgt>
                                        </p:tgtEl>
                                      </p:cBhvr>
                                    </p:animEffect>
                                    <p:anim calcmode="lin" valueType="num">
                                      <p:cBhvr>
                                        <p:cTn id="4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Effect transition="in" filter="fade">
                                      <p:cBhvr>
                                        <p:cTn id="49" dur="1000"/>
                                        <p:tgtEl>
                                          <p:spTgt spid="3">
                                            <p:txEl>
                                              <p:pRg st="6" end="6"/>
                                            </p:txEl>
                                          </p:spTgt>
                                        </p:tgtEl>
                                      </p:cBhvr>
                                    </p:animEffect>
                                    <p:anim calcmode="lin" valueType="num">
                                      <p:cBhvr>
                                        <p:cTn id="50"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51"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lvl="0">
              <a:buFont typeface="+mj-lt"/>
              <a:buAutoNum type="arabicPeriod"/>
            </a:pPr>
            <a:r>
              <a:rPr lang="id-ID" dirty="0"/>
              <a:t>Pe</a:t>
            </a:r>
            <a:r>
              <a:rPr lang="en-US" dirty="0" err="1"/>
              <a:t>ngenalan</a:t>
            </a:r>
            <a:r>
              <a:rPr lang="en-US" dirty="0"/>
              <a:t> </a:t>
            </a:r>
            <a:r>
              <a:rPr lang="en-US" dirty="0" err="1"/>
              <a:t>mikroprosesor</a:t>
            </a:r>
            <a:r>
              <a:rPr lang="en-US" dirty="0"/>
              <a:t>, </a:t>
            </a:r>
            <a:r>
              <a:rPr lang="en-US" dirty="0" err="1"/>
              <a:t>sistem</a:t>
            </a:r>
            <a:r>
              <a:rPr lang="en-US" dirty="0"/>
              <a:t> </a:t>
            </a:r>
            <a:r>
              <a:rPr lang="en-US" dirty="0" err="1"/>
              <a:t>mikroprosesor</a:t>
            </a:r>
            <a:r>
              <a:rPr lang="en-US" dirty="0"/>
              <a:t> </a:t>
            </a:r>
            <a:r>
              <a:rPr lang="en-US" dirty="0" err="1"/>
              <a:t>dan</a:t>
            </a:r>
            <a:r>
              <a:rPr lang="en-US" dirty="0"/>
              <a:t> </a:t>
            </a:r>
            <a:r>
              <a:rPr lang="en-US" dirty="0" err="1"/>
              <a:t>mikrokontroler</a:t>
            </a:r>
            <a:endParaRPr lang="en-US" dirty="0"/>
          </a:p>
          <a:p>
            <a:pPr lvl="0"/>
            <a:r>
              <a:rPr lang="en-US" dirty="0"/>
              <a:t>Sejarah </a:t>
            </a:r>
            <a:r>
              <a:rPr lang="en-US" dirty="0" err="1"/>
              <a:t>dan</a:t>
            </a:r>
            <a:r>
              <a:rPr lang="en-US" dirty="0"/>
              <a:t> </a:t>
            </a:r>
            <a:r>
              <a:rPr lang="en-US" dirty="0" err="1"/>
              <a:t>perkembangan</a:t>
            </a:r>
            <a:r>
              <a:rPr lang="en-US" dirty="0"/>
              <a:t>  </a:t>
            </a:r>
            <a:r>
              <a:rPr lang="en-US" dirty="0" err="1"/>
              <a:t>mikroprosesor</a:t>
            </a:r>
            <a:endParaRPr lang="en-US" dirty="0"/>
          </a:p>
          <a:p>
            <a:pPr lvl="0"/>
            <a:r>
              <a:rPr lang="en-US" dirty="0"/>
              <a:t>Sejarah </a:t>
            </a:r>
            <a:r>
              <a:rPr lang="en-US" dirty="0" err="1"/>
              <a:t>dan</a:t>
            </a:r>
            <a:r>
              <a:rPr lang="en-US" dirty="0"/>
              <a:t> </a:t>
            </a:r>
            <a:r>
              <a:rPr lang="en-US" dirty="0" err="1"/>
              <a:t>perkembangan</a:t>
            </a:r>
            <a:r>
              <a:rPr lang="en-US" dirty="0"/>
              <a:t> </a:t>
            </a:r>
            <a:r>
              <a:rPr lang="en-US" dirty="0" err="1"/>
              <a:t>mikrokontroler</a:t>
            </a:r>
            <a:endParaRPr lang="en-US" dirty="0"/>
          </a:p>
          <a:p>
            <a:pPr>
              <a:buFont typeface="+mj-lt"/>
              <a:buAutoNum type="arabicPeriod" startAt="2"/>
            </a:pPr>
            <a:r>
              <a:rPr lang="es-ES" dirty="0" err="1"/>
              <a:t>Jenis-jenis</a:t>
            </a:r>
            <a:r>
              <a:rPr lang="es-ES" dirty="0"/>
              <a:t> dan </a:t>
            </a:r>
            <a:r>
              <a:rPr lang="es-ES" dirty="0" err="1"/>
              <a:t>spesifikasi</a:t>
            </a:r>
            <a:r>
              <a:rPr lang="es-ES" dirty="0"/>
              <a:t> </a:t>
            </a:r>
            <a:endParaRPr lang="en-US" dirty="0"/>
          </a:p>
          <a:p>
            <a:pPr marL="0" lvl="0" indent="0">
              <a:buNone/>
            </a:pPr>
            <a:endParaRPr lang="en-US" dirty="0"/>
          </a:p>
        </p:txBody>
      </p:sp>
    </p:spTree>
    <p:extLst>
      <p:ext uri="{BB962C8B-B14F-4D97-AF65-F5344CB8AC3E}">
        <p14:creationId xmlns:p14="http://schemas.microsoft.com/office/powerpoint/2010/main" val="17423694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3" name="Picture 4"/>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tretch>
            <a:fillRect/>
          </a:stretch>
        </p:blipFill>
        <p:spPr>
          <a:xfrm>
            <a:off x="3019147" y="1600200"/>
            <a:ext cx="6153706" cy="2185988"/>
          </a:xfrm>
        </p:spPr>
      </p:pic>
      <p:sp>
        <p:nvSpPr>
          <p:cNvPr id="10244" name="Rectangle 5"/>
          <p:cNvSpPr>
            <a:spLocks noGrp="1" noChangeArrowheads="1"/>
          </p:cNvSpPr>
          <p:nvPr>
            <p:ph type="body" sz="half" idx="2"/>
          </p:nvPr>
        </p:nvSpPr>
        <p:spPr/>
        <p:txBody>
          <a:bodyPr/>
          <a:lstStyle/>
          <a:p>
            <a:pPr eaLnBrk="1" hangingPunct="1">
              <a:lnSpc>
                <a:spcPct val="90000"/>
              </a:lnSpc>
            </a:pPr>
            <a:r>
              <a:rPr lang="id-ID" altLang="id-ID"/>
              <a:t>Unit Memori : terdiri dari 2 jenis yaitu RAM (</a:t>
            </a:r>
            <a:r>
              <a:rPr lang="id-ID" altLang="id-ID" i="1"/>
              <a:t>Random Access Memory</a:t>
            </a:r>
            <a:r>
              <a:rPr lang="id-ID" altLang="id-ID"/>
              <a:t>) dan ROM (</a:t>
            </a:r>
            <a:r>
              <a:rPr lang="id-ID" altLang="id-ID" i="1"/>
              <a:t>Read Only Memory</a:t>
            </a:r>
            <a:r>
              <a:rPr lang="id-ID" altLang="id-ID"/>
              <a:t>). Berfungsi sebagai perekam data atau program. Mempunyai alamat tertentu dalam menyimpan data/program </a:t>
            </a:r>
            <a:endParaRPr lang="en-GB" altLang="id-ID"/>
          </a:p>
        </p:txBody>
      </p:sp>
      <p:sp>
        <p:nvSpPr>
          <p:cNvPr id="6" name="Rectangle 4"/>
          <p:cNvSpPr txBox="1">
            <a:spLocks noChangeArrowheads="1"/>
          </p:cNvSpPr>
          <p:nvPr/>
        </p:nvSpPr>
        <p:spPr bwMode="auto">
          <a:xfrm>
            <a:off x="838200" y="908720"/>
            <a:ext cx="10515600" cy="45803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1" fontAlgn="base" hangingPunct="1">
              <a:lnSpc>
                <a:spcPct val="90000"/>
              </a:lnSpc>
              <a:spcBef>
                <a:spcPct val="0"/>
              </a:spcBef>
              <a:spcAft>
                <a:spcPct val="0"/>
              </a:spcAft>
              <a:defRPr sz="3200" b="1" kern="1200">
                <a:solidFill>
                  <a:schemeClr val="tx1"/>
                </a:solidFill>
                <a:latin typeface="+mj-lt"/>
                <a:ea typeface="+mj-ea"/>
                <a:cs typeface="+mj-cs"/>
              </a:defRPr>
            </a:lvl1pPr>
            <a:lvl2pPr algn="l" rtl="0" eaLnBrk="1" fontAlgn="base" hangingPunct="1">
              <a:lnSpc>
                <a:spcPct val="90000"/>
              </a:lnSpc>
              <a:spcBef>
                <a:spcPct val="0"/>
              </a:spcBef>
              <a:spcAft>
                <a:spcPct val="0"/>
              </a:spcAft>
              <a:defRPr sz="4400">
                <a:solidFill>
                  <a:schemeClr val="tx1"/>
                </a:solidFill>
                <a:latin typeface="Calibri Light"/>
              </a:defRPr>
            </a:lvl2pPr>
            <a:lvl3pPr algn="l" rtl="0" eaLnBrk="1" fontAlgn="base" hangingPunct="1">
              <a:lnSpc>
                <a:spcPct val="90000"/>
              </a:lnSpc>
              <a:spcBef>
                <a:spcPct val="0"/>
              </a:spcBef>
              <a:spcAft>
                <a:spcPct val="0"/>
              </a:spcAft>
              <a:defRPr sz="4400">
                <a:solidFill>
                  <a:schemeClr val="tx1"/>
                </a:solidFill>
                <a:latin typeface="Calibri Light"/>
              </a:defRPr>
            </a:lvl3pPr>
            <a:lvl4pPr algn="l" rtl="0" eaLnBrk="1" fontAlgn="base" hangingPunct="1">
              <a:lnSpc>
                <a:spcPct val="90000"/>
              </a:lnSpc>
              <a:spcBef>
                <a:spcPct val="0"/>
              </a:spcBef>
              <a:spcAft>
                <a:spcPct val="0"/>
              </a:spcAft>
              <a:defRPr sz="4400">
                <a:solidFill>
                  <a:schemeClr val="tx1"/>
                </a:solidFill>
                <a:latin typeface="Calibri Light"/>
              </a:defRPr>
            </a:lvl4pPr>
            <a:lvl5pPr algn="l" rtl="0" eaLnBrk="1" fontAlgn="base" hangingPunct="1">
              <a:lnSpc>
                <a:spcPct val="90000"/>
              </a:lnSpc>
              <a:spcBef>
                <a:spcPct val="0"/>
              </a:spcBef>
              <a:spcAft>
                <a:spcPct val="0"/>
              </a:spcAft>
              <a:defRPr sz="4400">
                <a:solidFill>
                  <a:schemeClr val="tx1"/>
                </a:solidFill>
                <a:latin typeface="Calibri Light"/>
              </a:defRPr>
            </a:lvl5pPr>
            <a:lvl6pPr marL="457200" algn="l" rtl="0" eaLnBrk="1" fontAlgn="base" hangingPunct="1">
              <a:lnSpc>
                <a:spcPct val="90000"/>
              </a:lnSpc>
              <a:spcBef>
                <a:spcPct val="0"/>
              </a:spcBef>
              <a:spcAft>
                <a:spcPct val="0"/>
              </a:spcAft>
              <a:defRPr sz="4400">
                <a:solidFill>
                  <a:schemeClr val="tx1"/>
                </a:solidFill>
                <a:latin typeface="Calibri Light"/>
              </a:defRPr>
            </a:lvl6pPr>
            <a:lvl7pPr marL="914400" algn="l" rtl="0" eaLnBrk="1" fontAlgn="base" hangingPunct="1">
              <a:lnSpc>
                <a:spcPct val="90000"/>
              </a:lnSpc>
              <a:spcBef>
                <a:spcPct val="0"/>
              </a:spcBef>
              <a:spcAft>
                <a:spcPct val="0"/>
              </a:spcAft>
              <a:defRPr sz="4400">
                <a:solidFill>
                  <a:schemeClr val="tx1"/>
                </a:solidFill>
                <a:latin typeface="Calibri Light"/>
              </a:defRPr>
            </a:lvl7pPr>
            <a:lvl8pPr marL="1371600" algn="l" rtl="0" eaLnBrk="1" fontAlgn="base" hangingPunct="1">
              <a:lnSpc>
                <a:spcPct val="90000"/>
              </a:lnSpc>
              <a:spcBef>
                <a:spcPct val="0"/>
              </a:spcBef>
              <a:spcAft>
                <a:spcPct val="0"/>
              </a:spcAft>
              <a:defRPr sz="4400">
                <a:solidFill>
                  <a:schemeClr val="tx1"/>
                </a:solidFill>
                <a:latin typeface="Calibri Light"/>
              </a:defRPr>
            </a:lvl8pPr>
            <a:lvl9pPr marL="1828800" algn="l" rtl="0" eaLnBrk="1" fontAlgn="base" hangingPunct="1">
              <a:lnSpc>
                <a:spcPct val="90000"/>
              </a:lnSpc>
              <a:spcBef>
                <a:spcPct val="0"/>
              </a:spcBef>
              <a:spcAft>
                <a:spcPct val="0"/>
              </a:spcAft>
              <a:defRPr sz="4400">
                <a:solidFill>
                  <a:schemeClr val="tx1"/>
                </a:solidFill>
                <a:latin typeface="Calibri Light"/>
              </a:defRPr>
            </a:lvl9pPr>
          </a:lstStyle>
          <a:p>
            <a:r>
              <a:rPr lang="id-ID" altLang="id-ID"/>
              <a:t>Diagram Sistem Mikroprosesor - 2</a:t>
            </a:r>
            <a:endParaRPr lang="en-GB" altLang="id-ID"/>
          </a:p>
        </p:txBody>
      </p:sp>
      <p:sp>
        <p:nvSpPr>
          <p:cNvPr id="7" name="Footer Placeholder 6"/>
          <p:cNvSpPr>
            <a:spLocks noGrp="1"/>
          </p:cNvSpPr>
          <p:nvPr>
            <p:ph type="ftr" sz="quarter" idx="11"/>
          </p:nvPr>
        </p:nvSpPr>
        <p:spPr/>
        <p:txBody>
          <a:bodyPr/>
          <a:lstStyle/>
          <a:p>
            <a:pPr>
              <a:defRPr/>
            </a:pPr>
            <a:endParaRPr lang="en-GB"/>
          </a:p>
        </p:txBody>
      </p:sp>
    </p:spTree>
    <p:extLst>
      <p:ext uri="{BB962C8B-B14F-4D97-AF65-F5344CB8AC3E}">
        <p14:creationId xmlns:p14="http://schemas.microsoft.com/office/powerpoint/2010/main" val="330081120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Sistem</a:t>
            </a:r>
            <a:r>
              <a:rPr lang="en-US" dirty="0"/>
              <a:t> </a:t>
            </a:r>
            <a:r>
              <a:rPr lang="en-US" dirty="0" err="1"/>
              <a:t>Memori</a:t>
            </a:r>
            <a:endParaRPr lang="en-US" dirty="0"/>
          </a:p>
        </p:txBody>
      </p:sp>
      <p:sp>
        <p:nvSpPr>
          <p:cNvPr id="3" name="Content Placeholder 2"/>
          <p:cNvSpPr>
            <a:spLocks noGrp="1"/>
          </p:cNvSpPr>
          <p:nvPr>
            <p:ph idx="1"/>
          </p:nvPr>
        </p:nvSpPr>
        <p:spPr/>
        <p:txBody>
          <a:bodyPr>
            <a:normAutofit/>
          </a:bodyPr>
          <a:lstStyle/>
          <a:p>
            <a:pPr marL="0" lvl="0" indent="0">
              <a:buNone/>
            </a:pPr>
            <a:r>
              <a:rPr lang="en-US" b="1" dirty="0" err="1"/>
              <a:t>Jenis</a:t>
            </a:r>
            <a:r>
              <a:rPr lang="en-US" b="1" dirty="0"/>
              <a:t> </a:t>
            </a:r>
            <a:r>
              <a:rPr lang="en-US" b="1" dirty="0" err="1"/>
              <a:t>Memori</a:t>
            </a:r>
            <a:endParaRPr lang="en-US" b="1" dirty="0"/>
          </a:p>
          <a:p>
            <a:pPr lvl="0"/>
            <a:r>
              <a:rPr lang="en-US" b="1" dirty="0" err="1"/>
              <a:t>Memori</a:t>
            </a:r>
            <a:r>
              <a:rPr lang="en-US" b="1" dirty="0"/>
              <a:t> internal </a:t>
            </a:r>
            <a:r>
              <a:rPr lang="en-US" b="1" dirty="0" err="1"/>
              <a:t>prosesor</a:t>
            </a:r>
            <a:r>
              <a:rPr lang="en-US" b="1" dirty="0"/>
              <a:t>:</a:t>
            </a:r>
          </a:p>
          <a:p>
            <a:pPr lvl="1"/>
            <a:r>
              <a:rPr lang="en-US" dirty="0" err="1"/>
              <a:t>terdapat</a:t>
            </a:r>
            <a:r>
              <a:rPr lang="en-US" dirty="0"/>
              <a:t> di </a:t>
            </a:r>
            <a:r>
              <a:rPr lang="en-US" dirty="0" err="1"/>
              <a:t>dalam</a:t>
            </a:r>
            <a:r>
              <a:rPr lang="en-US" dirty="0"/>
              <a:t> </a:t>
            </a:r>
            <a:r>
              <a:rPr lang="en-US" dirty="0" err="1"/>
              <a:t>prosesor</a:t>
            </a:r>
            <a:r>
              <a:rPr lang="en-US" dirty="0"/>
              <a:t> </a:t>
            </a:r>
          </a:p>
          <a:p>
            <a:pPr lvl="1"/>
            <a:r>
              <a:rPr lang="en-US" dirty="0" err="1"/>
              <a:t>merupakan</a:t>
            </a:r>
            <a:r>
              <a:rPr lang="en-US" dirty="0"/>
              <a:t> </a:t>
            </a:r>
            <a:r>
              <a:rPr lang="en-US" dirty="0" err="1"/>
              <a:t>sekumpulan</a:t>
            </a:r>
            <a:r>
              <a:rPr lang="en-US" dirty="0"/>
              <a:t> register </a:t>
            </a:r>
            <a:r>
              <a:rPr lang="en-US" dirty="0" err="1"/>
              <a:t>berkecepatan</a:t>
            </a:r>
            <a:r>
              <a:rPr lang="en-US" dirty="0"/>
              <a:t> </a:t>
            </a:r>
            <a:r>
              <a:rPr lang="en-US" dirty="0" err="1"/>
              <a:t>tinggi</a:t>
            </a:r>
            <a:r>
              <a:rPr lang="en-US" dirty="0"/>
              <a:t> </a:t>
            </a:r>
          </a:p>
          <a:p>
            <a:pPr lvl="1"/>
            <a:r>
              <a:rPr lang="en-US" dirty="0" err="1"/>
              <a:t>berfungsi</a:t>
            </a:r>
            <a:r>
              <a:rPr lang="en-US" dirty="0"/>
              <a:t> </a:t>
            </a:r>
            <a:r>
              <a:rPr lang="en-US" dirty="0" err="1"/>
              <a:t>sebagai</a:t>
            </a:r>
            <a:r>
              <a:rPr lang="en-US" dirty="0"/>
              <a:t> </a:t>
            </a:r>
            <a:r>
              <a:rPr lang="en-US" dirty="0" err="1"/>
              <a:t>tempat</a:t>
            </a:r>
            <a:r>
              <a:rPr lang="en-US" dirty="0"/>
              <a:t> </a:t>
            </a:r>
            <a:r>
              <a:rPr lang="en-US" dirty="0" err="1"/>
              <a:t>penyimpanan</a:t>
            </a:r>
            <a:r>
              <a:rPr lang="en-US" dirty="0"/>
              <a:t> </a:t>
            </a:r>
            <a:r>
              <a:rPr lang="en-US" dirty="0" err="1"/>
              <a:t>sementara</a:t>
            </a:r>
            <a:r>
              <a:rPr lang="en-US" dirty="0"/>
              <a:t> </a:t>
            </a:r>
            <a:r>
              <a:rPr lang="en-US" dirty="0" err="1"/>
              <a:t>instruksi</a:t>
            </a:r>
            <a:r>
              <a:rPr lang="en-US" dirty="0"/>
              <a:t> </a:t>
            </a:r>
            <a:r>
              <a:rPr lang="en-US" dirty="0" err="1"/>
              <a:t>dan</a:t>
            </a:r>
            <a:r>
              <a:rPr lang="en-US" dirty="0"/>
              <a:t> data</a:t>
            </a:r>
          </a:p>
          <a:p>
            <a:r>
              <a:rPr lang="en-US" b="1" dirty="0" err="1"/>
              <a:t>Memori</a:t>
            </a:r>
            <a:r>
              <a:rPr lang="en-US" b="1" dirty="0"/>
              <a:t> </a:t>
            </a:r>
            <a:r>
              <a:rPr lang="en-US" b="1" dirty="0" err="1"/>
              <a:t>utama</a:t>
            </a:r>
            <a:r>
              <a:rPr lang="en-US" b="1" dirty="0"/>
              <a:t> </a:t>
            </a:r>
            <a:r>
              <a:rPr lang="en-US" b="1" dirty="0" err="1"/>
              <a:t>atau</a:t>
            </a:r>
            <a:r>
              <a:rPr lang="en-US" b="1" dirty="0"/>
              <a:t> </a:t>
            </a:r>
            <a:r>
              <a:rPr lang="en-US" b="1" dirty="0" err="1"/>
              <a:t>memori</a:t>
            </a:r>
            <a:r>
              <a:rPr lang="en-US" b="1" dirty="0"/>
              <a:t> primer</a:t>
            </a:r>
            <a:r>
              <a:rPr lang="en-US" dirty="0"/>
              <a:t>:</a:t>
            </a:r>
          </a:p>
          <a:p>
            <a:pPr lvl="1"/>
            <a:r>
              <a:rPr lang="en-US" dirty="0" err="1"/>
              <a:t>menyimpan</a:t>
            </a:r>
            <a:r>
              <a:rPr lang="en-US" dirty="0"/>
              <a:t> </a:t>
            </a:r>
            <a:r>
              <a:rPr lang="en-US" dirty="0" err="1"/>
              <a:t>instruksi</a:t>
            </a:r>
            <a:r>
              <a:rPr lang="en-US" dirty="0"/>
              <a:t> </a:t>
            </a:r>
            <a:r>
              <a:rPr lang="en-US" dirty="0" err="1"/>
              <a:t>dan</a:t>
            </a:r>
            <a:r>
              <a:rPr lang="en-US" dirty="0"/>
              <a:t> data </a:t>
            </a:r>
            <a:r>
              <a:rPr lang="en-US" dirty="0" err="1"/>
              <a:t>selama</a:t>
            </a:r>
            <a:r>
              <a:rPr lang="en-US" dirty="0"/>
              <a:t> </a:t>
            </a:r>
            <a:r>
              <a:rPr lang="en-US" dirty="0" err="1"/>
              <a:t>operasi</a:t>
            </a:r>
            <a:r>
              <a:rPr lang="en-US" dirty="0"/>
              <a:t> </a:t>
            </a:r>
            <a:r>
              <a:rPr lang="en-US" dirty="0" err="1"/>
              <a:t>komputer</a:t>
            </a:r>
            <a:r>
              <a:rPr lang="en-US" dirty="0"/>
              <a:t>. </a:t>
            </a:r>
          </a:p>
          <a:p>
            <a:pPr lvl="1"/>
            <a:r>
              <a:rPr lang="en-US" dirty="0" err="1"/>
              <a:t>instruksi</a:t>
            </a:r>
            <a:r>
              <a:rPr lang="en-US" dirty="0"/>
              <a:t> </a:t>
            </a:r>
            <a:r>
              <a:rPr lang="en-US" dirty="0" err="1"/>
              <a:t>dan</a:t>
            </a:r>
            <a:r>
              <a:rPr lang="en-US" dirty="0"/>
              <a:t> data </a:t>
            </a:r>
            <a:r>
              <a:rPr lang="en-US" dirty="0" err="1"/>
              <a:t>akan</a:t>
            </a:r>
            <a:r>
              <a:rPr lang="en-US" dirty="0"/>
              <a:t> </a:t>
            </a:r>
            <a:r>
              <a:rPr lang="en-US" dirty="0" err="1"/>
              <a:t>disimpan</a:t>
            </a:r>
            <a:r>
              <a:rPr lang="en-US" dirty="0"/>
              <a:t> </a:t>
            </a:r>
            <a:r>
              <a:rPr lang="en-US" dirty="0" err="1"/>
              <a:t>dalam</a:t>
            </a:r>
            <a:r>
              <a:rPr lang="en-US" dirty="0"/>
              <a:t> </a:t>
            </a:r>
            <a:r>
              <a:rPr lang="en-US" dirty="0" err="1"/>
              <a:t>suatu</a:t>
            </a:r>
            <a:r>
              <a:rPr lang="en-US" dirty="0"/>
              <a:t> </a:t>
            </a:r>
            <a:r>
              <a:rPr lang="en-US" dirty="0" err="1"/>
              <a:t>lokasi</a:t>
            </a:r>
            <a:r>
              <a:rPr lang="en-US" dirty="0"/>
              <a:t> </a:t>
            </a:r>
            <a:r>
              <a:rPr lang="en-US" dirty="0" err="1"/>
              <a:t>dengan</a:t>
            </a:r>
            <a:r>
              <a:rPr lang="en-US" dirty="0"/>
              <a:t> </a:t>
            </a:r>
            <a:r>
              <a:rPr lang="en-US" dirty="0" err="1"/>
              <a:t>alamat</a:t>
            </a:r>
            <a:r>
              <a:rPr lang="en-US" dirty="0"/>
              <a:t> </a:t>
            </a:r>
            <a:r>
              <a:rPr lang="en-US" dirty="0" err="1"/>
              <a:t>tertentu</a:t>
            </a:r>
            <a:r>
              <a:rPr lang="en-US" dirty="0"/>
              <a:t> yang </a:t>
            </a:r>
            <a:r>
              <a:rPr lang="en-US" dirty="0" err="1"/>
              <a:t>dapat</a:t>
            </a:r>
            <a:r>
              <a:rPr lang="en-US" dirty="0"/>
              <a:t> </a:t>
            </a:r>
            <a:r>
              <a:rPr lang="en-US" dirty="0" err="1"/>
              <a:t>dikenali</a:t>
            </a:r>
            <a:r>
              <a:rPr lang="en-US" dirty="0"/>
              <a:t> </a:t>
            </a:r>
            <a:r>
              <a:rPr lang="en-US" dirty="0" err="1"/>
              <a:t>dan</a:t>
            </a:r>
            <a:r>
              <a:rPr lang="en-US" dirty="0"/>
              <a:t> </a:t>
            </a:r>
            <a:r>
              <a:rPr lang="en-US" dirty="0" err="1"/>
              <a:t>dapat</a:t>
            </a:r>
            <a:r>
              <a:rPr lang="en-US" dirty="0"/>
              <a:t> </a:t>
            </a:r>
            <a:r>
              <a:rPr lang="en-US" dirty="0" err="1"/>
              <a:t>diakses</a:t>
            </a:r>
            <a:r>
              <a:rPr lang="en-US" dirty="0"/>
              <a:t> </a:t>
            </a:r>
            <a:r>
              <a:rPr lang="en-US" dirty="0" err="1"/>
              <a:t>secara</a:t>
            </a:r>
            <a:r>
              <a:rPr lang="en-US" dirty="0"/>
              <a:t> </a:t>
            </a:r>
            <a:r>
              <a:rPr lang="en-US" dirty="0" err="1"/>
              <a:t>langsung</a:t>
            </a:r>
            <a:r>
              <a:rPr lang="en-US" dirty="0"/>
              <a:t> </a:t>
            </a:r>
            <a:r>
              <a:rPr lang="en-US" dirty="0" err="1"/>
              <a:t>dan</a:t>
            </a:r>
            <a:r>
              <a:rPr lang="en-US" dirty="0"/>
              <a:t> </a:t>
            </a:r>
            <a:r>
              <a:rPr lang="en-US" dirty="0" err="1"/>
              <a:t>cepat</a:t>
            </a:r>
            <a:r>
              <a:rPr lang="en-US" dirty="0"/>
              <a:t> </a:t>
            </a:r>
            <a:r>
              <a:rPr lang="en-US" dirty="0" err="1"/>
              <a:t>oleh</a:t>
            </a:r>
            <a:r>
              <a:rPr lang="en-US" dirty="0"/>
              <a:t> set </a:t>
            </a:r>
            <a:r>
              <a:rPr lang="en-US" dirty="0" err="1"/>
              <a:t>instruksi</a:t>
            </a:r>
            <a:r>
              <a:rPr lang="en-US" dirty="0"/>
              <a:t> </a:t>
            </a:r>
            <a:r>
              <a:rPr lang="en-US" dirty="0" err="1"/>
              <a:t>dari</a:t>
            </a:r>
            <a:r>
              <a:rPr lang="en-US" dirty="0"/>
              <a:t> </a:t>
            </a:r>
            <a:r>
              <a:rPr lang="en-US" dirty="0" err="1"/>
              <a:t>prosesor</a:t>
            </a:r>
            <a:r>
              <a:rPr lang="en-US" dirty="0"/>
              <a:t>.</a:t>
            </a:r>
          </a:p>
        </p:txBody>
      </p:sp>
    </p:spTree>
    <p:extLst>
      <p:ext uri="{BB962C8B-B14F-4D97-AF65-F5344CB8AC3E}">
        <p14:creationId xmlns:p14="http://schemas.microsoft.com/office/powerpoint/2010/main" val="158915622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Interaksi</a:t>
            </a:r>
            <a:r>
              <a:rPr lang="en-US" dirty="0"/>
              <a:t> </a:t>
            </a:r>
            <a:r>
              <a:rPr lang="en-US" dirty="0" err="1"/>
              <a:t>uP</a:t>
            </a:r>
            <a:r>
              <a:rPr lang="en-US" dirty="0"/>
              <a:t> </a:t>
            </a:r>
            <a:r>
              <a:rPr lang="en-US" dirty="0" err="1"/>
              <a:t>dan</a:t>
            </a:r>
            <a:r>
              <a:rPr lang="en-US" dirty="0"/>
              <a:t> </a:t>
            </a:r>
            <a:r>
              <a:rPr lang="en-US" dirty="0" err="1"/>
              <a:t>Memori</a:t>
            </a:r>
            <a:endParaRPr lang="en-US" dirty="0"/>
          </a:p>
        </p:txBody>
      </p:sp>
      <p:sp>
        <p:nvSpPr>
          <p:cNvPr id="3" name="Content Placeholder 2"/>
          <p:cNvSpPr>
            <a:spLocks noGrp="1"/>
          </p:cNvSpPr>
          <p:nvPr>
            <p:ph idx="1"/>
          </p:nvPr>
        </p:nvSpPr>
        <p:spPr>
          <a:xfrm>
            <a:off x="838200" y="1805885"/>
            <a:ext cx="6370983" cy="4695509"/>
          </a:xfrm>
        </p:spPr>
        <p:txBody>
          <a:bodyPr>
            <a:normAutofit/>
          </a:bodyPr>
          <a:lstStyle/>
          <a:p>
            <a:pPr marL="0" indent="0">
              <a:buNone/>
            </a:pPr>
            <a:r>
              <a:rPr lang="en-US" dirty="0" err="1"/>
              <a:t>Secara</a:t>
            </a:r>
            <a:r>
              <a:rPr lang="en-US" dirty="0"/>
              <a:t> </a:t>
            </a:r>
            <a:r>
              <a:rPr lang="en-US" dirty="0" err="1"/>
              <a:t>umum</a:t>
            </a:r>
            <a:r>
              <a:rPr lang="en-US" dirty="0"/>
              <a:t> </a:t>
            </a:r>
            <a:r>
              <a:rPr lang="en-US" dirty="0" err="1"/>
              <a:t>terdapat</a:t>
            </a:r>
            <a:r>
              <a:rPr lang="en-US" dirty="0"/>
              <a:t> 2 </a:t>
            </a:r>
            <a:r>
              <a:rPr lang="en-US" dirty="0" err="1"/>
              <a:t>jenis</a:t>
            </a:r>
            <a:r>
              <a:rPr lang="en-US" dirty="0"/>
              <a:t> </a:t>
            </a:r>
            <a:r>
              <a:rPr lang="en-US" dirty="0" err="1"/>
              <a:t>interaksi</a:t>
            </a:r>
            <a:r>
              <a:rPr lang="en-US" dirty="0"/>
              <a:t>:</a:t>
            </a:r>
          </a:p>
          <a:p>
            <a:pPr marL="457200" indent="-457200">
              <a:buAutoNum type="arabicPeriod"/>
            </a:pPr>
            <a:r>
              <a:rPr lang="en-US" dirty="0" err="1"/>
              <a:t>operasi</a:t>
            </a:r>
            <a:r>
              <a:rPr lang="en-US" dirty="0"/>
              <a:t> </a:t>
            </a:r>
            <a:r>
              <a:rPr lang="en-US" dirty="0" err="1"/>
              <a:t>membaca</a:t>
            </a:r>
            <a:r>
              <a:rPr lang="en-US" dirty="0"/>
              <a:t> (</a:t>
            </a:r>
            <a:r>
              <a:rPr lang="en-US" dirty="0" err="1"/>
              <a:t>mengambil</a:t>
            </a:r>
            <a:r>
              <a:rPr lang="en-US" dirty="0"/>
              <a:t>) </a:t>
            </a:r>
            <a:r>
              <a:rPr lang="en-US" dirty="0" err="1"/>
              <a:t>informasi</a:t>
            </a:r>
            <a:r>
              <a:rPr lang="en-US" dirty="0"/>
              <a:t> </a:t>
            </a:r>
            <a:r>
              <a:rPr lang="en-US" dirty="0" err="1"/>
              <a:t>dari</a:t>
            </a:r>
            <a:r>
              <a:rPr lang="en-US" dirty="0"/>
              <a:t> </a:t>
            </a:r>
            <a:r>
              <a:rPr lang="en-US" dirty="0" err="1"/>
              <a:t>memori</a:t>
            </a:r>
            <a:endParaRPr lang="en-US" dirty="0"/>
          </a:p>
          <a:p>
            <a:pPr marL="457200" indent="-457200">
              <a:buAutoNum type="arabicPeriod"/>
            </a:pPr>
            <a:endParaRPr lang="en-US" dirty="0"/>
          </a:p>
          <a:p>
            <a:pPr marL="457200" indent="-457200">
              <a:buAutoNum type="arabicPeriod"/>
            </a:pPr>
            <a:endParaRPr lang="id-ID"/>
          </a:p>
          <a:p>
            <a:pPr marL="457200" indent="-457200">
              <a:buAutoNum type="arabicPeriod"/>
            </a:pPr>
            <a:endParaRPr lang="en-US" dirty="0"/>
          </a:p>
          <a:p>
            <a:pPr marL="457200" indent="-457200">
              <a:buAutoNum type="arabicPeriod"/>
            </a:pPr>
            <a:r>
              <a:rPr lang="en-US" dirty="0" err="1"/>
              <a:t>operasi</a:t>
            </a:r>
            <a:r>
              <a:rPr lang="en-US" dirty="0"/>
              <a:t> </a:t>
            </a:r>
            <a:r>
              <a:rPr lang="en-US" dirty="0" err="1"/>
              <a:t>menulis</a:t>
            </a:r>
            <a:r>
              <a:rPr lang="en-US" dirty="0"/>
              <a:t> (</a:t>
            </a:r>
            <a:r>
              <a:rPr lang="en-US" dirty="0" err="1"/>
              <a:t>menyimpan</a:t>
            </a:r>
            <a:r>
              <a:rPr lang="en-US" dirty="0"/>
              <a:t>) </a:t>
            </a:r>
            <a:r>
              <a:rPr lang="en-US" dirty="0" err="1"/>
              <a:t>informasi</a:t>
            </a:r>
            <a:r>
              <a:rPr lang="en-US" dirty="0"/>
              <a:t> </a:t>
            </a:r>
            <a:r>
              <a:rPr lang="en-US" dirty="0" err="1"/>
              <a:t>ke</a:t>
            </a:r>
            <a:r>
              <a:rPr lang="en-US" dirty="0"/>
              <a:t> </a:t>
            </a:r>
            <a:r>
              <a:rPr lang="en-US" dirty="0" err="1"/>
              <a:t>memori</a:t>
            </a:r>
            <a:r>
              <a:rPr lang="en-US" dirty="0"/>
              <a:t>.</a:t>
            </a:r>
          </a:p>
          <a:p>
            <a:endParaRPr lang="en-US" dirty="0"/>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5" name="Object 4"/>
          <p:cNvGraphicFramePr>
            <a:graphicFrameLocks noChangeAspect="1"/>
          </p:cNvGraphicFramePr>
          <p:nvPr>
            <p:extLst/>
          </p:nvPr>
        </p:nvGraphicFramePr>
        <p:xfrm>
          <a:off x="6281014" y="2275471"/>
          <a:ext cx="2600325" cy="2057400"/>
        </p:xfrm>
        <a:graphic>
          <a:graphicData uri="http://schemas.openxmlformats.org/presentationml/2006/ole">
            <mc:AlternateContent xmlns:mc="http://schemas.openxmlformats.org/markup-compatibility/2006">
              <mc:Choice xmlns:v="urn:schemas-microsoft-com:vml" Requires="v">
                <p:oleObj spid="_x0000_s6190" name="Visio" r:id="rId3" imgW="3355365" imgH="2383783" progId="Visio.Drawing.11">
                  <p:embed/>
                </p:oleObj>
              </mc:Choice>
              <mc:Fallback>
                <p:oleObj name="Visio" r:id="rId3" imgW="3355365" imgH="2383783" progId="Visio.Drawing.11">
                  <p:embed/>
                  <p:pic>
                    <p:nvPicPr>
                      <p:cNvPr id="5"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81014" y="2275471"/>
                        <a:ext cx="2600325" cy="2057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Rectangle 4"/>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7" name="Object 6"/>
          <p:cNvGraphicFramePr>
            <a:graphicFrameLocks noChangeAspect="1"/>
          </p:cNvGraphicFramePr>
          <p:nvPr>
            <p:extLst/>
          </p:nvPr>
        </p:nvGraphicFramePr>
        <p:xfrm>
          <a:off x="7305675" y="4424945"/>
          <a:ext cx="2771775" cy="2076450"/>
        </p:xfrm>
        <a:graphic>
          <a:graphicData uri="http://schemas.openxmlformats.org/presentationml/2006/ole">
            <mc:AlternateContent xmlns:mc="http://schemas.openxmlformats.org/markup-compatibility/2006">
              <mc:Choice xmlns:v="urn:schemas-microsoft-com:vml" Requires="v">
                <p:oleObj spid="_x0000_s6191" name="Visio" r:id="rId5" imgW="3355365" imgH="2383783" progId="Visio.Drawing.11">
                  <p:embed/>
                </p:oleObj>
              </mc:Choice>
              <mc:Fallback>
                <p:oleObj name="Visio" r:id="rId5" imgW="3355365" imgH="2383783" progId="Visio.Drawing.11">
                  <p:embed/>
                  <p:pic>
                    <p:nvPicPr>
                      <p:cNvPr id="7"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05675" y="4424945"/>
                        <a:ext cx="2771775" cy="20764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63050596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1000"/>
                                        <p:tgtEl>
                                          <p:spTgt spid="3">
                                            <p:txEl>
                                              <p:pRg st="1" end="1"/>
                                            </p:txEl>
                                          </p:spTgt>
                                        </p:tgtEl>
                                      </p:cBhvr>
                                    </p:animEffect>
                                    <p:anim calcmode="lin" valueType="num">
                                      <p:cBhvr>
                                        <p:cTn id="8"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wipe(down)">
                                      <p:cBhvr>
                                        <p:cTn id="14" dur="500"/>
                                        <p:tgtEl>
                                          <p:spTgt spid="5"/>
                                        </p:tgtEl>
                                      </p:cBhvr>
                                    </p:animEffect>
                                  </p:childTnLst>
                                </p:cTn>
                              </p:par>
                            </p:childTnLst>
                          </p:cTn>
                        </p:par>
                      </p:childTnLst>
                    </p:cTn>
                  </p:par>
                  <p:par>
                    <p:cTn id="15" fill="hold">
                      <p:stCondLst>
                        <p:cond delay="indefinite"/>
                      </p:stCondLst>
                      <p:childTnLst>
                        <p:par>
                          <p:cTn id="16" fill="hold">
                            <p:stCondLst>
                              <p:cond delay="0"/>
                            </p:stCondLst>
                            <p:childTnLst>
                              <p:par>
                                <p:cTn id="17" presetID="21" presetClass="entr" presetSubtype="1"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animEffect transition="in" filter="wheel(1)">
                                      <p:cBhvr>
                                        <p:cTn id="19" dur="2000"/>
                                        <p:tgtEl>
                                          <p:spTgt spid="3">
                                            <p:txEl>
                                              <p:pRg st="5" end="5"/>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4" presetClass="entr" presetSubtype="10" fill="hold" nodeType="click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randombar(horizontal)">
                                      <p:cBhvr>
                                        <p:cTn id="2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Interaksi</a:t>
            </a:r>
            <a:r>
              <a:rPr lang="en-US" dirty="0"/>
              <a:t> </a:t>
            </a:r>
            <a:r>
              <a:rPr lang="en-US" dirty="0" err="1"/>
              <a:t>uP</a:t>
            </a:r>
            <a:r>
              <a:rPr lang="en-US" dirty="0"/>
              <a:t> </a:t>
            </a:r>
            <a:r>
              <a:rPr lang="en-US" dirty="0" err="1"/>
              <a:t>dan</a:t>
            </a:r>
            <a:r>
              <a:rPr lang="en-US" dirty="0"/>
              <a:t> </a:t>
            </a:r>
            <a:r>
              <a:rPr lang="en-US" dirty="0" err="1"/>
              <a:t>Memori</a:t>
            </a:r>
            <a:r>
              <a:rPr lang="en-US" dirty="0"/>
              <a:t> (Proses </a:t>
            </a:r>
            <a:r>
              <a:rPr lang="en-US" dirty="0" err="1"/>
              <a:t>Membaca</a:t>
            </a:r>
            <a:r>
              <a:rPr lang="en-US" dirty="0"/>
              <a:t>)</a:t>
            </a:r>
          </a:p>
        </p:txBody>
      </p:sp>
      <p:sp>
        <p:nvSpPr>
          <p:cNvPr id="3" name="Content Placeholder 2"/>
          <p:cNvSpPr>
            <a:spLocks noGrp="1"/>
          </p:cNvSpPr>
          <p:nvPr>
            <p:ph idx="1"/>
          </p:nvPr>
        </p:nvSpPr>
        <p:spPr>
          <a:xfrm>
            <a:off x="649705" y="1564105"/>
            <a:ext cx="6506469" cy="4311763"/>
          </a:xfrm>
        </p:spPr>
        <p:txBody>
          <a:bodyPr>
            <a:normAutofit fontScale="85000" lnSpcReduction="20000"/>
          </a:bodyPr>
          <a:lstStyle/>
          <a:p>
            <a:pPr lvl="0"/>
            <a:r>
              <a:rPr lang="en-US" dirty="0" err="1"/>
              <a:t>Mikroprosesor</a:t>
            </a:r>
            <a:r>
              <a:rPr lang="en-US" dirty="0"/>
              <a:t> </a:t>
            </a:r>
            <a:r>
              <a:rPr lang="en-US" dirty="0" err="1"/>
              <a:t>mempersiapkan</a:t>
            </a:r>
            <a:r>
              <a:rPr lang="en-US" dirty="0"/>
              <a:t> </a:t>
            </a:r>
            <a:r>
              <a:rPr lang="en-US" dirty="0" err="1"/>
              <a:t>alamat</a:t>
            </a:r>
            <a:r>
              <a:rPr lang="en-US" dirty="0"/>
              <a:t> </a:t>
            </a:r>
            <a:r>
              <a:rPr lang="en-US" dirty="0" err="1"/>
              <a:t>lokasi</a:t>
            </a:r>
            <a:r>
              <a:rPr lang="en-US" dirty="0"/>
              <a:t> </a:t>
            </a:r>
            <a:r>
              <a:rPr lang="en-US" dirty="0" err="1"/>
              <a:t>dari</a:t>
            </a:r>
            <a:r>
              <a:rPr lang="en-US" dirty="0"/>
              <a:t> data yang </a:t>
            </a:r>
            <a:r>
              <a:rPr lang="en-US" dirty="0" err="1"/>
              <a:t>akan</a:t>
            </a:r>
            <a:r>
              <a:rPr lang="en-US" dirty="0"/>
              <a:t> </a:t>
            </a:r>
            <a:r>
              <a:rPr lang="en-US" dirty="0" err="1"/>
              <a:t>dibaca</a:t>
            </a:r>
            <a:r>
              <a:rPr lang="en-US" dirty="0"/>
              <a:t>, </a:t>
            </a:r>
            <a:r>
              <a:rPr lang="en-US" dirty="0" err="1"/>
              <a:t>biasanya</a:t>
            </a:r>
            <a:r>
              <a:rPr lang="en-US" dirty="0"/>
              <a:t> </a:t>
            </a:r>
            <a:r>
              <a:rPr lang="en-US" dirty="0" err="1"/>
              <a:t>melalui</a:t>
            </a:r>
            <a:r>
              <a:rPr lang="en-US" dirty="0"/>
              <a:t> register BX yang </a:t>
            </a:r>
            <a:r>
              <a:rPr lang="en-US" dirty="0" err="1"/>
              <a:t>fungsinya</a:t>
            </a:r>
            <a:r>
              <a:rPr lang="en-US" dirty="0"/>
              <a:t> </a:t>
            </a:r>
            <a:r>
              <a:rPr lang="en-US" dirty="0" err="1"/>
              <a:t>identik</a:t>
            </a:r>
            <a:r>
              <a:rPr lang="en-US" dirty="0"/>
              <a:t> </a:t>
            </a:r>
            <a:r>
              <a:rPr lang="en-US" dirty="0" err="1"/>
              <a:t>untuk</a:t>
            </a:r>
            <a:r>
              <a:rPr lang="en-US" dirty="0"/>
              <a:t> </a:t>
            </a:r>
            <a:r>
              <a:rPr lang="en-US" dirty="0" err="1"/>
              <a:t>menyimpan</a:t>
            </a:r>
            <a:r>
              <a:rPr lang="en-US" dirty="0"/>
              <a:t> </a:t>
            </a:r>
            <a:r>
              <a:rPr lang="en-US" dirty="0" err="1"/>
              <a:t>alamat</a:t>
            </a:r>
            <a:r>
              <a:rPr lang="en-US" dirty="0"/>
              <a:t> </a:t>
            </a:r>
            <a:r>
              <a:rPr lang="en-US" dirty="0" err="1"/>
              <a:t>memori</a:t>
            </a:r>
            <a:endParaRPr lang="en-US" dirty="0"/>
          </a:p>
          <a:p>
            <a:pPr lvl="0"/>
            <a:r>
              <a:rPr lang="en-US" dirty="0" err="1"/>
              <a:t>Mikroprosesor</a:t>
            </a:r>
            <a:r>
              <a:rPr lang="en-US" dirty="0"/>
              <a:t> </a:t>
            </a:r>
            <a:r>
              <a:rPr lang="en-US" dirty="0" err="1"/>
              <a:t>mengirimkan</a:t>
            </a:r>
            <a:r>
              <a:rPr lang="en-US" dirty="0"/>
              <a:t> </a:t>
            </a:r>
            <a:r>
              <a:rPr lang="en-US" dirty="0" err="1"/>
              <a:t>sinyal</a:t>
            </a:r>
            <a:r>
              <a:rPr lang="en-US" dirty="0"/>
              <a:t> </a:t>
            </a:r>
            <a:r>
              <a:rPr lang="en-US" i="1" dirty="0"/>
              <a:t>read</a:t>
            </a:r>
            <a:r>
              <a:rPr lang="en-US" dirty="0"/>
              <a:t> </a:t>
            </a:r>
            <a:r>
              <a:rPr lang="en-US" dirty="0" err="1"/>
              <a:t>ke</a:t>
            </a:r>
            <a:r>
              <a:rPr lang="en-US" dirty="0"/>
              <a:t> </a:t>
            </a:r>
            <a:r>
              <a:rPr lang="en-US" dirty="0" err="1"/>
              <a:t>memori</a:t>
            </a:r>
            <a:r>
              <a:rPr lang="en-US" dirty="0"/>
              <a:t> yang </a:t>
            </a:r>
            <a:r>
              <a:rPr lang="en-US" dirty="0" err="1"/>
              <a:t>menandakan</a:t>
            </a:r>
            <a:r>
              <a:rPr lang="en-US" dirty="0"/>
              <a:t> </a:t>
            </a:r>
            <a:r>
              <a:rPr lang="en-US" dirty="0" err="1"/>
              <a:t>bahwa</a:t>
            </a:r>
            <a:r>
              <a:rPr lang="en-US" dirty="0"/>
              <a:t> </a:t>
            </a:r>
            <a:r>
              <a:rPr lang="en-US" dirty="0" err="1"/>
              <a:t>aktivitas</a:t>
            </a:r>
            <a:r>
              <a:rPr lang="en-US" dirty="0"/>
              <a:t> yang </a:t>
            </a:r>
            <a:r>
              <a:rPr lang="en-US" dirty="0" err="1"/>
              <a:t>ingin</a:t>
            </a:r>
            <a:r>
              <a:rPr lang="en-US" dirty="0"/>
              <a:t> </a:t>
            </a:r>
            <a:r>
              <a:rPr lang="en-US" dirty="0" err="1"/>
              <a:t>dilakukan</a:t>
            </a:r>
            <a:r>
              <a:rPr lang="en-US" dirty="0"/>
              <a:t> </a:t>
            </a:r>
            <a:r>
              <a:rPr lang="en-US" dirty="0" err="1"/>
              <a:t>oleh</a:t>
            </a:r>
            <a:r>
              <a:rPr lang="en-US" dirty="0"/>
              <a:t> </a:t>
            </a:r>
            <a:r>
              <a:rPr lang="en-US" dirty="0" err="1"/>
              <a:t>mikroprosesor</a:t>
            </a:r>
            <a:r>
              <a:rPr lang="en-US" dirty="0"/>
              <a:t> </a:t>
            </a:r>
            <a:r>
              <a:rPr lang="en-US" dirty="0" err="1"/>
              <a:t>dari</a:t>
            </a:r>
            <a:r>
              <a:rPr lang="en-US" dirty="0"/>
              <a:t> </a:t>
            </a:r>
            <a:r>
              <a:rPr lang="en-US" dirty="0" err="1"/>
              <a:t>memori</a:t>
            </a:r>
            <a:r>
              <a:rPr lang="en-US" dirty="0"/>
              <a:t> </a:t>
            </a:r>
            <a:r>
              <a:rPr lang="en-US" dirty="0" err="1"/>
              <a:t>adalah</a:t>
            </a:r>
            <a:r>
              <a:rPr lang="en-US" dirty="0"/>
              <a:t> </a:t>
            </a:r>
            <a:r>
              <a:rPr lang="en-US" dirty="0" err="1"/>
              <a:t>membaca</a:t>
            </a:r>
            <a:r>
              <a:rPr lang="en-US" dirty="0"/>
              <a:t> </a:t>
            </a:r>
            <a:r>
              <a:rPr lang="en-US" dirty="0" err="1"/>
              <a:t>atau</a:t>
            </a:r>
            <a:r>
              <a:rPr lang="en-US" dirty="0"/>
              <a:t> </a:t>
            </a:r>
            <a:r>
              <a:rPr lang="en-US" dirty="0" err="1"/>
              <a:t>mengambil</a:t>
            </a:r>
            <a:r>
              <a:rPr lang="en-US" dirty="0"/>
              <a:t> data.</a:t>
            </a:r>
          </a:p>
          <a:p>
            <a:pPr lvl="0"/>
            <a:r>
              <a:rPr lang="en-US" dirty="0" err="1"/>
              <a:t>Setelah</a:t>
            </a:r>
            <a:r>
              <a:rPr lang="en-US" dirty="0"/>
              <a:t> </a:t>
            </a:r>
            <a:r>
              <a:rPr lang="en-US" dirty="0" err="1"/>
              <a:t>menerima</a:t>
            </a:r>
            <a:r>
              <a:rPr lang="en-US" dirty="0"/>
              <a:t> </a:t>
            </a:r>
            <a:r>
              <a:rPr lang="en-US" dirty="0" err="1"/>
              <a:t>sinyal</a:t>
            </a:r>
            <a:r>
              <a:rPr lang="en-US" dirty="0"/>
              <a:t> </a:t>
            </a:r>
            <a:r>
              <a:rPr lang="en-US" i="1" dirty="0"/>
              <a:t>read</a:t>
            </a:r>
            <a:r>
              <a:rPr lang="en-US" dirty="0"/>
              <a:t>, </a:t>
            </a:r>
            <a:r>
              <a:rPr lang="en-US" dirty="0" err="1"/>
              <a:t>memori</a:t>
            </a:r>
            <a:r>
              <a:rPr lang="en-US" dirty="0"/>
              <a:t> </a:t>
            </a:r>
            <a:r>
              <a:rPr lang="en-US" dirty="0" err="1"/>
              <a:t>mencari</a:t>
            </a:r>
            <a:r>
              <a:rPr lang="en-US" dirty="0"/>
              <a:t> data yang </a:t>
            </a:r>
            <a:r>
              <a:rPr lang="en-US" dirty="0" err="1"/>
              <a:t>diinginkan</a:t>
            </a:r>
            <a:r>
              <a:rPr lang="en-US" dirty="0"/>
              <a:t> </a:t>
            </a:r>
            <a:r>
              <a:rPr lang="en-US" dirty="0" err="1"/>
              <a:t>oleh</a:t>
            </a:r>
            <a:r>
              <a:rPr lang="en-US" dirty="0"/>
              <a:t> </a:t>
            </a:r>
            <a:r>
              <a:rPr lang="en-US" dirty="0" err="1"/>
              <a:t>mikroprosesor</a:t>
            </a:r>
            <a:r>
              <a:rPr lang="en-US" dirty="0"/>
              <a:t> </a:t>
            </a:r>
            <a:r>
              <a:rPr lang="en-US" dirty="0" err="1"/>
              <a:t>sesuai</a:t>
            </a:r>
            <a:r>
              <a:rPr lang="en-US" dirty="0"/>
              <a:t> </a:t>
            </a:r>
            <a:r>
              <a:rPr lang="en-US" dirty="0" err="1"/>
              <a:t>dengan</a:t>
            </a:r>
            <a:r>
              <a:rPr lang="en-US" dirty="0"/>
              <a:t> </a:t>
            </a:r>
            <a:r>
              <a:rPr lang="en-US" dirty="0" err="1"/>
              <a:t>alamat</a:t>
            </a:r>
            <a:r>
              <a:rPr lang="en-US" dirty="0"/>
              <a:t> yang </a:t>
            </a:r>
            <a:r>
              <a:rPr lang="en-US" dirty="0" err="1"/>
              <a:t>diberikan</a:t>
            </a:r>
            <a:r>
              <a:rPr lang="en-US" dirty="0"/>
              <a:t> </a:t>
            </a:r>
            <a:r>
              <a:rPr lang="en-US" dirty="0" err="1"/>
              <a:t>sebelumnya</a:t>
            </a:r>
            <a:endParaRPr lang="en-US" dirty="0"/>
          </a:p>
          <a:p>
            <a:pPr lvl="0"/>
            <a:r>
              <a:rPr lang="en-US" dirty="0" err="1"/>
              <a:t>Setelah</a:t>
            </a:r>
            <a:r>
              <a:rPr lang="en-US" dirty="0"/>
              <a:t> data </a:t>
            </a:r>
            <a:r>
              <a:rPr lang="en-US" dirty="0" err="1"/>
              <a:t>ditemukan</a:t>
            </a:r>
            <a:r>
              <a:rPr lang="en-US" dirty="0"/>
              <a:t>, data </a:t>
            </a:r>
            <a:r>
              <a:rPr lang="en-US" dirty="0" err="1"/>
              <a:t>dikirimkan</a:t>
            </a:r>
            <a:r>
              <a:rPr lang="en-US" dirty="0"/>
              <a:t> </a:t>
            </a:r>
            <a:r>
              <a:rPr lang="en-US" dirty="0" err="1"/>
              <a:t>oleh</a:t>
            </a:r>
            <a:r>
              <a:rPr lang="en-US" dirty="0"/>
              <a:t> </a:t>
            </a:r>
            <a:r>
              <a:rPr lang="en-US" dirty="0" err="1"/>
              <a:t>memori</a:t>
            </a:r>
            <a:r>
              <a:rPr lang="en-US" dirty="0"/>
              <a:t> </a:t>
            </a:r>
            <a:r>
              <a:rPr lang="en-US" dirty="0" err="1"/>
              <a:t>ke</a:t>
            </a:r>
            <a:r>
              <a:rPr lang="en-US" dirty="0"/>
              <a:t> </a:t>
            </a:r>
            <a:r>
              <a:rPr lang="en-US" dirty="0" err="1"/>
              <a:t>mikroprosesor</a:t>
            </a:r>
            <a:r>
              <a:rPr lang="en-US" dirty="0"/>
              <a:t>.</a:t>
            </a:r>
          </a:p>
          <a:p>
            <a:endParaRPr lang="en-US" dirty="0"/>
          </a:p>
        </p:txBody>
      </p:sp>
      <p:graphicFrame>
        <p:nvGraphicFramePr>
          <p:cNvPr id="5" name="Object 4"/>
          <p:cNvGraphicFramePr>
            <a:graphicFrameLocks noChangeAspect="1"/>
          </p:cNvGraphicFramePr>
          <p:nvPr>
            <p:extLst/>
          </p:nvPr>
        </p:nvGraphicFramePr>
        <p:xfrm>
          <a:off x="7527235" y="2682871"/>
          <a:ext cx="3258610" cy="2578241"/>
        </p:xfrm>
        <a:graphic>
          <a:graphicData uri="http://schemas.openxmlformats.org/presentationml/2006/ole">
            <mc:AlternateContent xmlns:mc="http://schemas.openxmlformats.org/markup-compatibility/2006">
              <mc:Choice xmlns:v="urn:schemas-microsoft-com:vml" Requires="v">
                <p:oleObj spid="_x0000_s7192" name="Visio" r:id="rId3" imgW="3355365" imgH="2383783" progId="Visio.Drawing.11">
                  <p:embed/>
                </p:oleObj>
              </mc:Choice>
              <mc:Fallback>
                <p:oleObj name="Visio" r:id="rId3" imgW="3355365" imgH="2383783" progId="Visio.Drawing.11">
                  <p:embed/>
                  <p:pic>
                    <p:nvPicPr>
                      <p:cNvPr id="5"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27235" y="2682871"/>
                        <a:ext cx="3258610" cy="2578241"/>
                      </a:xfrm>
                      <a:prstGeom prst="rect">
                        <a:avLst/>
                      </a:prstGeom>
                      <a:noFill/>
                    </p:spPr>
                  </p:pic>
                </p:oleObj>
              </mc:Fallback>
            </mc:AlternateContent>
          </a:graphicData>
        </a:graphic>
      </p:graphicFrame>
    </p:spTree>
    <p:extLst>
      <p:ext uri="{BB962C8B-B14F-4D97-AF65-F5344CB8AC3E}">
        <p14:creationId xmlns:p14="http://schemas.microsoft.com/office/powerpoint/2010/main" val="363436733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 calcmode="lin" valueType="num">
                                      <p:cBhvr additive="base">
                                        <p:cTn id="1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wipe(down)">
                                      <p:cBhvr>
                                        <p:cTn id="2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Interaksi</a:t>
            </a:r>
            <a:r>
              <a:rPr lang="en-US" dirty="0"/>
              <a:t> </a:t>
            </a:r>
            <a:r>
              <a:rPr lang="en-US" dirty="0" err="1"/>
              <a:t>uP</a:t>
            </a:r>
            <a:r>
              <a:rPr lang="en-US" dirty="0"/>
              <a:t> </a:t>
            </a:r>
            <a:r>
              <a:rPr lang="en-US" dirty="0" err="1"/>
              <a:t>dan</a:t>
            </a:r>
            <a:r>
              <a:rPr lang="en-US" dirty="0"/>
              <a:t> </a:t>
            </a:r>
            <a:r>
              <a:rPr lang="en-US" dirty="0" err="1"/>
              <a:t>Memori</a:t>
            </a:r>
            <a:r>
              <a:rPr lang="en-US" dirty="0"/>
              <a:t> (Proses </a:t>
            </a:r>
            <a:r>
              <a:rPr lang="en-US" dirty="0" err="1"/>
              <a:t>Menulis</a:t>
            </a:r>
            <a:r>
              <a:rPr lang="en-US" dirty="0"/>
              <a:t>)</a:t>
            </a:r>
          </a:p>
        </p:txBody>
      </p:sp>
      <p:sp>
        <p:nvSpPr>
          <p:cNvPr id="3" name="Content Placeholder 2"/>
          <p:cNvSpPr>
            <a:spLocks noGrp="1"/>
          </p:cNvSpPr>
          <p:nvPr>
            <p:ph idx="1"/>
          </p:nvPr>
        </p:nvSpPr>
        <p:spPr>
          <a:xfrm>
            <a:off x="529389" y="1684421"/>
            <a:ext cx="6374994" cy="4191447"/>
          </a:xfrm>
        </p:spPr>
        <p:txBody>
          <a:bodyPr>
            <a:normAutofit fontScale="85000" lnSpcReduction="10000"/>
          </a:bodyPr>
          <a:lstStyle/>
          <a:p>
            <a:pPr lvl="0"/>
            <a:r>
              <a:rPr lang="en-US" dirty="0" err="1"/>
              <a:t>Mikroprosesor</a:t>
            </a:r>
            <a:r>
              <a:rPr lang="en-US" dirty="0"/>
              <a:t> </a:t>
            </a:r>
            <a:r>
              <a:rPr lang="en-US" dirty="0" err="1"/>
              <a:t>mempersiapkan</a:t>
            </a:r>
            <a:r>
              <a:rPr lang="en-US" dirty="0"/>
              <a:t> </a:t>
            </a:r>
            <a:r>
              <a:rPr lang="en-US" dirty="0" err="1"/>
              <a:t>alamat</a:t>
            </a:r>
            <a:r>
              <a:rPr lang="en-US" dirty="0"/>
              <a:t> </a:t>
            </a:r>
            <a:r>
              <a:rPr lang="en-US" dirty="0" err="1"/>
              <a:t>lokasi</a:t>
            </a:r>
            <a:r>
              <a:rPr lang="en-US" dirty="0"/>
              <a:t> </a:t>
            </a:r>
            <a:r>
              <a:rPr lang="en-US" dirty="0" err="1"/>
              <a:t>dimana</a:t>
            </a:r>
            <a:r>
              <a:rPr lang="en-US" dirty="0"/>
              <a:t> data </a:t>
            </a:r>
            <a:r>
              <a:rPr lang="en-US" dirty="0" err="1"/>
              <a:t>akan</a:t>
            </a:r>
            <a:r>
              <a:rPr lang="en-US" dirty="0"/>
              <a:t> </a:t>
            </a:r>
            <a:r>
              <a:rPr lang="en-US" dirty="0" err="1"/>
              <a:t>ditulis</a:t>
            </a:r>
            <a:r>
              <a:rPr lang="en-US" dirty="0"/>
              <a:t> </a:t>
            </a:r>
            <a:r>
              <a:rPr lang="en-US" dirty="0" err="1"/>
              <a:t>atau</a:t>
            </a:r>
            <a:r>
              <a:rPr lang="en-US" dirty="0"/>
              <a:t> </a:t>
            </a:r>
            <a:r>
              <a:rPr lang="en-US" dirty="0" err="1"/>
              <a:t>disimpan</a:t>
            </a:r>
            <a:endParaRPr lang="en-US" dirty="0"/>
          </a:p>
          <a:p>
            <a:pPr lvl="0"/>
            <a:r>
              <a:rPr lang="en-US" dirty="0" err="1"/>
              <a:t>Mikroprosesor</a:t>
            </a:r>
            <a:r>
              <a:rPr lang="en-US" dirty="0"/>
              <a:t> </a:t>
            </a:r>
            <a:r>
              <a:rPr lang="en-US" dirty="0" err="1"/>
              <a:t>mempersiapkan</a:t>
            </a:r>
            <a:r>
              <a:rPr lang="en-US" dirty="0"/>
              <a:t> data yang </a:t>
            </a:r>
            <a:r>
              <a:rPr lang="en-US" dirty="0" err="1"/>
              <a:t>akan</a:t>
            </a:r>
            <a:r>
              <a:rPr lang="en-US" dirty="0"/>
              <a:t> </a:t>
            </a:r>
            <a:r>
              <a:rPr lang="en-US" dirty="0" err="1"/>
              <a:t>ditulis</a:t>
            </a:r>
            <a:endParaRPr lang="en-US" dirty="0"/>
          </a:p>
          <a:p>
            <a:pPr lvl="0"/>
            <a:r>
              <a:rPr lang="en-US" dirty="0" err="1"/>
              <a:t>Mikroprosesor</a:t>
            </a:r>
            <a:r>
              <a:rPr lang="en-US" dirty="0"/>
              <a:t> </a:t>
            </a:r>
            <a:r>
              <a:rPr lang="en-US" dirty="0" err="1"/>
              <a:t>mengirimkan</a:t>
            </a:r>
            <a:r>
              <a:rPr lang="en-US" dirty="0"/>
              <a:t> </a:t>
            </a:r>
            <a:r>
              <a:rPr lang="en-US" dirty="0" err="1"/>
              <a:t>sinyal</a:t>
            </a:r>
            <a:r>
              <a:rPr lang="en-US" dirty="0"/>
              <a:t> </a:t>
            </a:r>
            <a:r>
              <a:rPr lang="en-US" i="1" dirty="0"/>
              <a:t>write</a:t>
            </a:r>
            <a:r>
              <a:rPr lang="en-US" dirty="0"/>
              <a:t> </a:t>
            </a:r>
            <a:r>
              <a:rPr lang="en-US" dirty="0" err="1"/>
              <a:t>ke</a:t>
            </a:r>
            <a:r>
              <a:rPr lang="en-US" dirty="0"/>
              <a:t> </a:t>
            </a:r>
            <a:r>
              <a:rPr lang="en-US" dirty="0" err="1"/>
              <a:t>memori</a:t>
            </a:r>
            <a:r>
              <a:rPr lang="en-US" dirty="0"/>
              <a:t> </a:t>
            </a:r>
            <a:r>
              <a:rPr lang="en-US" dirty="0" err="1"/>
              <a:t>sebagai</a:t>
            </a:r>
            <a:r>
              <a:rPr lang="en-US" dirty="0"/>
              <a:t> </a:t>
            </a:r>
            <a:r>
              <a:rPr lang="en-US" dirty="0" err="1"/>
              <a:t>tanda</a:t>
            </a:r>
            <a:r>
              <a:rPr lang="en-US" dirty="0"/>
              <a:t> </a:t>
            </a:r>
            <a:r>
              <a:rPr lang="en-US" dirty="0" err="1"/>
              <a:t>bahwa</a:t>
            </a:r>
            <a:r>
              <a:rPr lang="en-US" dirty="0"/>
              <a:t> </a:t>
            </a:r>
            <a:r>
              <a:rPr lang="en-US" dirty="0" err="1"/>
              <a:t>aktivitas</a:t>
            </a:r>
            <a:r>
              <a:rPr lang="en-US" dirty="0"/>
              <a:t> yang </a:t>
            </a:r>
            <a:r>
              <a:rPr lang="en-US" dirty="0" err="1"/>
              <a:t>akan</a:t>
            </a:r>
            <a:r>
              <a:rPr lang="en-US" dirty="0"/>
              <a:t> </a:t>
            </a:r>
            <a:r>
              <a:rPr lang="en-US" dirty="0" err="1"/>
              <a:t>dilakukan</a:t>
            </a:r>
            <a:r>
              <a:rPr lang="en-US" dirty="0"/>
              <a:t> </a:t>
            </a:r>
            <a:r>
              <a:rPr lang="en-US" dirty="0" err="1"/>
              <a:t>adalah</a:t>
            </a:r>
            <a:r>
              <a:rPr lang="en-US" dirty="0"/>
              <a:t> </a:t>
            </a:r>
            <a:r>
              <a:rPr lang="en-US" dirty="0" err="1"/>
              <a:t>aktivitas</a:t>
            </a:r>
            <a:r>
              <a:rPr lang="en-US" dirty="0"/>
              <a:t> </a:t>
            </a:r>
            <a:r>
              <a:rPr lang="en-US" dirty="0" err="1"/>
              <a:t>penyimpanan</a:t>
            </a:r>
            <a:r>
              <a:rPr lang="en-US" dirty="0"/>
              <a:t> data </a:t>
            </a:r>
            <a:r>
              <a:rPr lang="en-US" dirty="0" err="1"/>
              <a:t>dari</a:t>
            </a:r>
            <a:r>
              <a:rPr lang="en-US" dirty="0"/>
              <a:t> </a:t>
            </a:r>
            <a:r>
              <a:rPr lang="en-US" dirty="0" err="1"/>
              <a:t>mikroprosesor</a:t>
            </a:r>
            <a:r>
              <a:rPr lang="en-US" dirty="0"/>
              <a:t> </a:t>
            </a:r>
            <a:r>
              <a:rPr lang="en-US" dirty="0" err="1"/>
              <a:t>ke</a:t>
            </a:r>
            <a:r>
              <a:rPr lang="en-US" dirty="0"/>
              <a:t> </a:t>
            </a:r>
            <a:r>
              <a:rPr lang="en-US" dirty="0" err="1"/>
              <a:t>memori</a:t>
            </a:r>
            <a:endParaRPr lang="en-US" dirty="0"/>
          </a:p>
          <a:p>
            <a:pPr lvl="0"/>
            <a:r>
              <a:rPr lang="en-US" dirty="0" err="1"/>
              <a:t>Setelah</a:t>
            </a:r>
            <a:r>
              <a:rPr lang="en-US" dirty="0"/>
              <a:t> </a:t>
            </a:r>
            <a:r>
              <a:rPr lang="en-US" dirty="0" err="1"/>
              <a:t>menerima</a:t>
            </a:r>
            <a:r>
              <a:rPr lang="en-US" dirty="0"/>
              <a:t> </a:t>
            </a:r>
            <a:r>
              <a:rPr lang="en-US" dirty="0" err="1"/>
              <a:t>sinyal</a:t>
            </a:r>
            <a:r>
              <a:rPr lang="en-US" dirty="0"/>
              <a:t> </a:t>
            </a:r>
            <a:r>
              <a:rPr lang="en-US" i="1" dirty="0"/>
              <a:t>write</a:t>
            </a:r>
            <a:r>
              <a:rPr lang="en-US" dirty="0"/>
              <a:t>, </a:t>
            </a:r>
            <a:r>
              <a:rPr lang="en-US" dirty="0" err="1"/>
              <a:t>memori</a:t>
            </a:r>
            <a:r>
              <a:rPr lang="en-US" dirty="0"/>
              <a:t> </a:t>
            </a:r>
            <a:r>
              <a:rPr lang="en-US" dirty="0" err="1"/>
              <a:t>membaca</a:t>
            </a:r>
            <a:r>
              <a:rPr lang="en-US" dirty="0"/>
              <a:t> data yang </a:t>
            </a:r>
            <a:r>
              <a:rPr lang="en-US" dirty="0" err="1"/>
              <a:t>ingin</a:t>
            </a:r>
            <a:r>
              <a:rPr lang="en-US" dirty="0"/>
              <a:t> </a:t>
            </a:r>
            <a:r>
              <a:rPr lang="en-US" dirty="0" err="1"/>
              <a:t>disimpan</a:t>
            </a:r>
            <a:r>
              <a:rPr lang="en-US" dirty="0"/>
              <a:t> </a:t>
            </a:r>
            <a:r>
              <a:rPr lang="en-US" dirty="0" err="1"/>
              <a:t>dan</a:t>
            </a:r>
            <a:r>
              <a:rPr lang="en-US" dirty="0"/>
              <a:t> </a:t>
            </a:r>
            <a:r>
              <a:rPr lang="en-US" dirty="0" err="1"/>
              <a:t>meletakkannya</a:t>
            </a:r>
            <a:r>
              <a:rPr lang="en-US" dirty="0"/>
              <a:t> </a:t>
            </a:r>
            <a:r>
              <a:rPr lang="en-US" dirty="0" err="1"/>
              <a:t>pada</a:t>
            </a:r>
            <a:r>
              <a:rPr lang="en-US" dirty="0"/>
              <a:t> </a:t>
            </a:r>
            <a:r>
              <a:rPr lang="en-US" dirty="0" err="1"/>
              <a:t>alamat</a:t>
            </a:r>
            <a:r>
              <a:rPr lang="en-US" dirty="0"/>
              <a:t> </a:t>
            </a:r>
            <a:r>
              <a:rPr lang="en-US" dirty="0" err="1"/>
              <a:t>lokasi</a:t>
            </a:r>
            <a:r>
              <a:rPr lang="en-US" dirty="0"/>
              <a:t> yang </a:t>
            </a:r>
            <a:r>
              <a:rPr lang="en-US" dirty="0" err="1"/>
              <a:t>ditentukan</a:t>
            </a:r>
            <a:r>
              <a:rPr lang="en-US" dirty="0"/>
              <a:t>.</a:t>
            </a:r>
          </a:p>
          <a:p>
            <a:pPr marL="0" indent="0">
              <a:buNone/>
            </a:pPr>
            <a:endParaRPr lang="en-US" dirty="0"/>
          </a:p>
          <a:p>
            <a:endParaRPr lang="en-US" dirty="0"/>
          </a:p>
        </p:txBody>
      </p:sp>
      <p:graphicFrame>
        <p:nvGraphicFramePr>
          <p:cNvPr id="4" name="Object 3"/>
          <p:cNvGraphicFramePr>
            <a:graphicFrameLocks noChangeAspect="1"/>
          </p:cNvGraphicFramePr>
          <p:nvPr>
            <p:extLst/>
          </p:nvPr>
        </p:nvGraphicFramePr>
        <p:xfrm>
          <a:off x="7644249" y="2811393"/>
          <a:ext cx="3252349" cy="2436468"/>
        </p:xfrm>
        <a:graphic>
          <a:graphicData uri="http://schemas.openxmlformats.org/presentationml/2006/ole">
            <mc:AlternateContent xmlns:mc="http://schemas.openxmlformats.org/markup-compatibility/2006">
              <mc:Choice xmlns:v="urn:schemas-microsoft-com:vml" Requires="v">
                <p:oleObj spid="_x0000_s8216" name="Visio" r:id="rId3" imgW="3355365" imgH="2383783" progId="Visio.Drawing.11">
                  <p:embed/>
                </p:oleObj>
              </mc:Choice>
              <mc:Fallback>
                <p:oleObj name="Visio" r:id="rId3" imgW="3355365" imgH="2383783" progId="Visio.Drawing.11">
                  <p:embed/>
                  <p:pic>
                    <p:nvPicPr>
                      <p:cNvPr id="4"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44249" y="2811393"/>
                        <a:ext cx="3252349" cy="2436468"/>
                      </a:xfrm>
                      <a:prstGeom prst="rect">
                        <a:avLst/>
                      </a:prstGeom>
                      <a:noFill/>
                    </p:spPr>
                  </p:pic>
                </p:oleObj>
              </mc:Fallback>
            </mc:AlternateContent>
          </a:graphicData>
        </a:graphic>
      </p:graphicFrame>
    </p:spTree>
    <p:extLst>
      <p:ext uri="{BB962C8B-B14F-4D97-AF65-F5344CB8AC3E}">
        <p14:creationId xmlns:p14="http://schemas.microsoft.com/office/powerpoint/2010/main" val="136659911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1000"/>
                                        <p:tgtEl>
                                          <p:spTgt spid="3">
                                            <p:txEl>
                                              <p:pRg st="0" end="0"/>
                                            </p:txEl>
                                          </p:spTgt>
                                        </p:tgtEl>
                                      </p:cBhvr>
                                    </p:animEffect>
                                    <p:anim calcmode="lin" valueType="num">
                                      <p:cBhvr>
                                        <p:cTn id="13"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6" presetClass="entr" presetSubtype="16" fill="hold"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circle(in)">
                                      <p:cBhvr>
                                        <p:cTn id="19" dur="2000"/>
                                        <p:tgtEl>
                                          <p:spTgt spid="3">
                                            <p:txEl>
                                              <p:pRg st="1" end="1"/>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3">
                                            <p:txEl>
                                              <p:pRg st="2" end="2"/>
                                            </p:txEl>
                                          </p:spTgt>
                                        </p:tgtEl>
                                        <p:attrNameLst>
                                          <p:attrName>style.visibility</p:attrName>
                                        </p:attrNameLst>
                                      </p:cBhvr>
                                      <p:to>
                                        <p:strVal val="visible"/>
                                      </p:to>
                                    </p:set>
                                    <p:anim calcmode="lin" valueType="num">
                                      <p:cBhvr additive="base">
                                        <p:cTn id="24"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nodeType="clickEffect">
                                  <p:stCondLst>
                                    <p:cond delay="0"/>
                                  </p:stCondLst>
                                  <p:childTnLst>
                                    <p:set>
                                      <p:cBhvr>
                                        <p:cTn id="29" dur="1" fill="hold">
                                          <p:stCondLst>
                                            <p:cond delay="0"/>
                                          </p:stCondLst>
                                        </p:cTn>
                                        <p:tgtEl>
                                          <p:spTgt spid="3">
                                            <p:txEl>
                                              <p:pRg st="3" end="3"/>
                                            </p:txEl>
                                          </p:spTgt>
                                        </p:tgtEl>
                                        <p:attrNameLst>
                                          <p:attrName>style.visibility</p:attrName>
                                        </p:attrNameLst>
                                      </p:cBhvr>
                                      <p:to>
                                        <p:strVal val="visible"/>
                                      </p:to>
                                    </p:set>
                                    <p:animEffect transition="in" filter="wipe(down)">
                                      <p:cBhvr>
                                        <p:cTn id="30"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908720"/>
            <a:ext cx="10515600" cy="871954"/>
          </a:xfrm>
        </p:spPr>
        <p:txBody>
          <a:bodyPr>
            <a:normAutofit fontScale="90000"/>
          </a:bodyPr>
          <a:lstStyle/>
          <a:p>
            <a:r>
              <a:rPr lang="en-US" dirty="0" err="1"/>
              <a:t>Interaksi</a:t>
            </a:r>
            <a:r>
              <a:rPr lang="en-US" dirty="0"/>
              <a:t> </a:t>
            </a:r>
            <a:r>
              <a:rPr lang="en-US" dirty="0" err="1"/>
              <a:t>uP</a:t>
            </a:r>
            <a:r>
              <a:rPr lang="en-US" dirty="0"/>
              <a:t> </a:t>
            </a:r>
            <a:r>
              <a:rPr lang="en-US" dirty="0" err="1"/>
              <a:t>dan</a:t>
            </a:r>
            <a:r>
              <a:rPr lang="en-US" dirty="0"/>
              <a:t> </a:t>
            </a:r>
            <a:r>
              <a:rPr lang="en-US" dirty="0" err="1"/>
              <a:t>Memori</a:t>
            </a:r>
            <a:r>
              <a:rPr lang="en-US" dirty="0"/>
              <a:t> </a:t>
            </a:r>
            <a:br>
              <a:rPr lang="en-US" dirty="0"/>
            </a:br>
            <a:r>
              <a:rPr lang="en-US" dirty="0"/>
              <a:t>(Proses </a:t>
            </a:r>
            <a:r>
              <a:rPr lang="en-US" dirty="0" err="1"/>
              <a:t>Kerja</a:t>
            </a:r>
            <a:r>
              <a:rPr lang="en-US" dirty="0"/>
              <a:t> </a:t>
            </a:r>
            <a:r>
              <a:rPr lang="en-US" dirty="0" err="1"/>
              <a:t>Instruksi</a:t>
            </a:r>
            <a:r>
              <a:rPr lang="en-US" dirty="0"/>
              <a:t>)</a:t>
            </a:r>
          </a:p>
        </p:txBody>
      </p:sp>
      <p:sp>
        <p:nvSpPr>
          <p:cNvPr id="3" name="Content Placeholder 2"/>
          <p:cNvSpPr>
            <a:spLocks noGrp="1"/>
          </p:cNvSpPr>
          <p:nvPr>
            <p:ph idx="1"/>
          </p:nvPr>
        </p:nvSpPr>
        <p:spPr>
          <a:xfrm>
            <a:off x="838201" y="2184399"/>
            <a:ext cx="6954078" cy="3691469"/>
          </a:xfrm>
        </p:spPr>
        <p:txBody>
          <a:bodyPr>
            <a:normAutofit fontScale="92500"/>
          </a:bodyPr>
          <a:lstStyle/>
          <a:p>
            <a:pPr lvl="0"/>
            <a:r>
              <a:rPr lang="en-US" dirty="0"/>
              <a:t>Instruction fetch </a:t>
            </a:r>
            <a:r>
              <a:rPr lang="en-US" dirty="0" err="1"/>
              <a:t>atau</a:t>
            </a:r>
            <a:r>
              <a:rPr lang="en-US" dirty="0"/>
              <a:t> </a:t>
            </a:r>
            <a:r>
              <a:rPr lang="en-US" dirty="0" err="1"/>
              <a:t>pengambilan</a:t>
            </a:r>
            <a:r>
              <a:rPr lang="en-US" dirty="0"/>
              <a:t> </a:t>
            </a:r>
            <a:r>
              <a:rPr lang="en-US" dirty="0" err="1"/>
              <a:t>instruksi</a:t>
            </a:r>
            <a:r>
              <a:rPr lang="en-US" dirty="0"/>
              <a:t>, </a:t>
            </a:r>
            <a:r>
              <a:rPr lang="en-US" dirty="0" err="1"/>
              <a:t>yaitu</a:t>
            </a:r>
            <a:r>
              <a:rPr lang="en-US" dirty="0"/>
              <a:t> proses </a:t>
            </a:r>
            <a:r>
              <a:rPr lang="en-US" dirty="0" err="1"/>
              <a:t>pengambilan</a:t>
            </a:r>
            <a:r>
              <a:rPr lang="en-US" dirty="0"/>
              <a:t> </a:t>
            </a:r>
            <a:r>
              <a:rPr lang="en-US" dirty="0" err="1"/>
              <a:t>instruksi</a:t>
            </a:r>
            <a:r>
              <a:rPr lang="en-US" dirty="0"/>
              <a:t> </a:t>
            </a:r>
            <a:r>
              <a:rPr lang="en-US" dirty="0" err="1"/>
              <a:t>dari</a:t>
            </a:r>
            <a:r>
              <a:rPr lang="en-US" dirty="0"/>
              <a:t> </a:t>
            </a:r>
            <a:r>
              <a:rPr lang="en-US" dirty="0" err="1"/>
              <a:t>suatu</a:t>
            </a:r>
            <a:r>
              <a:rPr lang="en-US" dirty="0"/>
              <a:t> </a:t>
            </a:r>
            <a:r>
              <a:rPr lang="en-US" dirty="0" err="1"/>
              <a:t>lokasi</a:t>
            </a:r>
            <a:r>
              <a:rPr lang="en-US" dirty="0"/>
              <a:t> </a:t>
            </a:r>
            <a:r>
              <a:rPr lang="en-US" dirty="0" err="1"/>
              <a:t>alamat</a:t>
            </a:r>
            <a:r>
              <a:rPr lang="en-US" dirty="0"/>
              <a:t> </a:t>
            </a:r>
            <a:r>
              <a:rPr lang="en-US" dirty="0" err="1"/>
              <a:t>tertentu</a:t>
            </a:r>
            <a:r>
              <a:rPr lang="en-US" dirty="0"/>
              <a:t> </a:t>
            </a:r>
            <a:r>
              <a:rPr lang="en-US" dirty="0" err="1"/>
              <a:t>pada</a:t>
            </a:r>
            <a:r>
              <a:rPr lang="en-US" dirty="0"/>
              <a:t> </a:t>
            </a:r>
            <a:r>
              <a:rPr lang="en-US" dirty="0" err="1"/>
              <a:t>memori</a:t>
            </a:r>
            <a:r>
              <a:rPr lang="en-US" dirty="0"/>
              <a:t> </a:t>
            </a:r>
            <a:r>
              <a:rPr lang="en-US" dirty="0" err="1"/>
              <a:t>utama</a:t>
            </a:r>
            <a:endParaRPr lang="en-US" dirty="0"/>
          </a:p>
          <a:p>
            <a:pPr lvl="0"/>
            <a:r>
              <a:rPr lang="en-US" dirty="0"/>
              <a:t>Instruction decode </a:t>
            </a:r>
            <a:r>
              <a:rPr lang="en-US" dirty="0" err="1"/>
              <a:t>atau</a:t>
            </a:r>
            <a:r>
              <a:rPr lang="en-US" dirty="0"/>
              <a:t> decoding </a:t>
            </a:r>
            <a:r>
              <a:rPr lang="en-US" dirty="0" err="1"/>
              <a:t>instruksi</a:t>
            </a:r>
            <a:r>
              <a:rPr lang="en-US" dirty="0"/>
              <a:t>, </a:t>
            </a:r>
            <a:r>
              <a:rPr lang="en-US" dirty="0" err="1"/>
              <a:t>yaitu</a:t>
            </a:r>
            <a:r>
              <a:rPr lang="en-US" dirty="0"/>
              <a:t> proses </a:t>
            </a:r>
            <a:r>
              <a:rPr lang="en-US" dirty="0" err="1"/>
              <a:t>menterjemahkan</a:t>
            </a:r>
            <a:r>
              <a:rPr lang="en-US" dirty="0"/>
              <a:t> </a:t>
            </a:r>
            <a:r>
              <a:rPr lang="en-US" dirty="0" err="1"/>
              <a:t>instruksi</a:t>
            </a:r>
            <a:r>
              <a:rPr lang="en-US" dirty="0"/>
              <a:t> </a:t>
            </a:r>
            <a:r>
              <a:rPr lang="en-US" dirty="0" err="1"/>
              <a:t>untuk</a:t>
            </a:r>
            <a:r>
              <a:rPr lang="en-US" dirty="0"/>
              <a:t> </a:t>
            </a:r>
            <a:r>
              <a:rPr lang="en-US" dirty="0" err="1"/>
              <a:t>mengetahui</a:t>
            </a:r>
            <a:r>
              <a:rPr lang="en-US" dirty="0"/>
              <a:t> </a:t>
            </a:r>
            <a:r>
              <a:rPr lang="en-US" dirty="0" err="1"/>
              <a:t>maksud</a:t>
            </a:r>
            <a:r>
              <a:rPr lang="en-US" dirty="0"/>
              <a:t> </a:t>
            </a:r>
            <a:r>
              <a:rPr lang="en-US" dirty="0" err="1"/>
              <a:t>dari</a:t>
            </a:r>
            <a:r>
              <a:rPr lang="en-US" dirty="0"/>
              <a:t> </a:t>
            </a:r>
            <a:r>
              <a:rPr lang="en-US" dirty="0" err="1"/>
              <a:t>instruksi</a:t>
            </a:r>
            <a:r>
              <a:rPr lang="en-US" dirty="0"/>
              <a:t> </a:t>
            </a:r>
            <a:r>
              <a:rPr lang="en-US" dirty="0" err="1"/>
              <a:t>tersebut</a:t>
            </a:r>
            <a:r>
              <a:rPr lang="en-US" dirty="0"/>
              <a:t>.</a:t>
            </a:r>
          </a:p>
          <a:p>
            <a:pPr lvl="0"/>
            <a:r>
              <a:rPr lang="en-US" dirty="0"/>
              <a:t>Execution </a:t>
            </a:r>
            <a:r>
              <a:rPr lang="en-US" dirty="0" err="1"/>
              <a:t>atau</a:t>
            </a:r>
            <a:r>
              <a:rPr lang="en-US" dirty="0"/>
              <a:t> </a:t>
            </a:r>
            <a:r>
              <a:rPr lang="en-US" dirty="0" err="1"/>
              <a:t>eksekusi</a:t>
            </a:r>
            <a:r>
              <a:rPr lang="en-US" dirty="0"/>
              <a:t>, </a:t>
            </a:r>
            <a:r>
              <a:rPr lang="en-US" dirty="0" err="1"/>
              <a:t>yaitu</a:t>
            </a:r>
            <a:r>
              <a:rPr lang="en-US" dirty="0"/>
              <a:t> proses </a:t>
            </a:r>
            <a:r>
              <a:rPr lang="en-US" dirty="0" err="1"/>
              <a:t>eksekusi</a:t>
            </a:r>
            <a:r>
              <a:rPr lang="en-US" dirty="0"/>
              <a:t> </a:t>
            </a:r>
            <a:r>
              <a:rPr lang="en-US" dirty="0" err="1"/>
              <a:t>dari</a:t>
            </a:r>
            <a:r>
              <a:rPr lang="en-US" dirty="0"/>
              <a:t> </a:t>
            </a:r>
            <a:r>
              <a:rPr lang="en-US" dirty="0" err="1"/>
              <a:t>instruksi</a:t>
            </a:r>
            <a:r>
              <a:rPr lang="en-US" dirty="0"/>
              <a:t> yang </a:t>
            </a:r>
            <a:r>
              <a:rPr lang="en-US" dirty="0" err="1"/>
              <a:t>telah</a:t>
            </a:r>
            <a:endParaRPr lang="en-US" dirty="0"/>
          </a:p>
          <a:p>
            <a:endParaRPr lang="en-US" dirty="0"/>
          </a:p>
        </p:txBody>
      </p:sp>
      <p:graphicFrame>
        <p:nvGraphicFramePr>
          <p:cNvPr id="5" name="Diagram 4"/>
          <p:cNvGraphicFramePr/>
          <p:nvPr>
            <p:extLst>
              <p:ext uri="{D42A27DB-BD31-4B8C-83A1-F6EECF244321}">
                <p14:modId xmlns:p14="http://schemas.microsoft.com/office/powerpoint/2010/main" val="3419016339"/>
              </p:ext>
            </p:extLst>
          </p:nvPr>
        </p:nvGraphicFramePr>
        <p:xfrm>
          <a:off x="7319617" y="1564105"/>
          <a:ext cx="4872383" cy="444299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840787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anim calcmode="lin" valueType="num">
                                      <p:cBhvr>
                                        <p:cTn id="13"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1000"/>
                                        <p:tgtEl>
                                          <p:spTgt spid="3">
                                            <p:txEl>
                                              <p:pRg st="2" end="2"/>
                                            </p:txEl>
                                          </p:spTgt>
                                        </p:tgtEl>
                                      </p:cBhvr>
                                    </p:animEffect>
                                    <p:anim calcmode="lin" valueType="num">
                                      <p:cBhvr>
                                        <p:cTn id="1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p:cNvSpPr>
            <a:spLocks noGrp="1" noChangeArrowheads="1"/>
          </p:cNvSpPr>
          <p:nvPr>
            <p:ph type="title"/>
          </p:nvPr>
        </p:nvSpPr>
        <p:spPr>
          <a:xfrm>
            <a:off x="838200" y="908720"/>
            <a:ext cx="10515600" cy="458032"/>
          </a:xfrm>
        </p:spPr>
        <p:txBody>
          <a:bodyPr/>
          <a:lstStyle/>
          <a:p>
            <a:pPr eaLnBrk="1" hangingPunct="1"/>
            <a:r>
              <a:rPr lang="id-ID" altLang="id-ID"/>
              <a:t>Diagram Sistem Mikroprosesor - 3</a:t>
            </a:r>
            <a:endParaRPr lang="en-GB" altLang="id-ID"/>
          </a:p>
        </p:txBody>
      </p:sp>
      <p:sp>
        <p:nvSpPr>
          <p:cNvPr id="11268" name="Rectangle 6"/>
          <p:cNvSpPr>
            <a:spLocks noGrp="1" noChangeArrowheads="1"/>
          </p:cNvSpPr>
          <p:nvPr>
            <p:ph type="body" sz="half" idx="2"/>
          </p:nvPr>
        </p:nvSpPr>
        <p:spPr/>
        <p:txBody>
          <a:bodyPr/>
          <a:lstStyle/>
          <a:p>
            <a:pPr eaLnBrk="1" hangingPunct="1"/>
            <a:r>
              <a:rPr lang="id-ID" altLang="id-ID"/>
              <a:t>Unit I/O : dibangun dari komponen I/O terprogram atau </a:t>
            </a:r>
            <a:r>
              <a:rPr lang="id-ID" altLang="id-ID" i="1"/>
              <a:t>Programmable Input Output</a:t>
            </a:r>
            <a:r>
              <a:rPr lang="id-ID" altLang="id-ID"/>
              <a:t> (PIO). Bekerja sebagai penghubung peralatan masukan dan keluaran ke CPU.</a:t>
            </a:r>
            <a:endParaRPr lang="en-GB" altLang="id-ID"/>
          </a:p>
        </p:txBody>
      </p:sp>
      <p:sp>
        <p:nvSpPr>
          <p:cNvPr id="11269" name="Rectangle 7"/>
          <p:cNvSpPr>
            <a:spLocks noChangeArrowheads="1"/>
          </p:cNvSpPr>
          <p:nvPr/>
        </p:nvSpPr>
        <p:spPr bwMode="auto">
          <a:xfrm>
            <a:off x="1992313" y="1628775"/>
            <a:ext cx="8229600" cy="218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20000"/>
              </a:spcBef>
              <a:buFontTx/>
              <a:buChar char="•"/>
            </a:pPr>
            <a:endParaRPr lang="en-US" altLang="id-ID" sz="2800"/>
          </a:p>
        </p:txBody>
      </p:sp>
      <p:pic>
        <p:nvPicPr>
          <p:cNvPr id="11270" name="Picture 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8213" y="1364665"/>
            <a:ext cx="7632700" cy="2538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Footer Placeholder 5"/>
          <p:cNvSpPr>
            <a:spLocks noGrp="1"/>
          </p:cNvSpPr>
          <p:nvPr>
            <p:ph type="ftr" sz="quarter" idx="11"/>
          </p:nvPr>
        </p:nvSpPr>
        <p:spPr/>
        <p:txBody>
          <a:bodyPr/>
          <a:lstStyle/>
          <a:p>
            <a:pPr>
              <a:defRPr/>
            </a:pPr>
            <a:endParaRPr lang="en-GB"/>
          </a:p>
        </p:txBody>
      </p:sp>
    </p:spTree>
    <p:extLst>
      <p:ext uri="{BB962C8B-B14F-4D97-AF65-F5344CB8AC3E}">
        <p14:creationId xmlns:p14="http://schemas.microsoft.com/office/powerpoint/2010/main" val="6632751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Sistem</a:t>
            </a:r>
            <a:r>
              <a:rPr lang="en-US" dirty="0"/>
              <a:t> Input Output</a:t>
            </a:r>
          </a:p>
        </p:txBody>
      </p:sp>
      <p:sp>
        <p:nvSpPr>
          <p:cNvPr id="3" name="Content Placeholder 2"/>
          <p:cNvSpPr>
            <a:spLocks noGrp="1"/>
          </p:cNvSpPr>
          <p:nvPr>
            <p:ph idx="1"/>
          </p:nvPr>
        </p:nvSpPr>
        <p:spPr/>
        <p:txBody>
          <a:bodyPr>
            <a:normAutofit/>
          </a:bodyPr>
          <a:lstStyle/>
          <a:p>
            <a:r>
              <a:rPr lang="en-US" dirty="0"/>
              <a:t>Unit </a:t>
            </a:r>
            <a:r>
              <a:rPr lang="en-US" dirty="0" err="1"/>
              <a:t>perantara</a:t>
            </a:r>
            <a:r>
              <a:rPr lang="en-US" dirty="0"/>
              <a:t> yang </a:t>
            </a:r>
            <a:r>
              <a:rPr lang="en-US" dirty="0" err="1"/>
              <a:t>memungkinkan</a:t>
            </a:r>
            <a:r>
              <a:rPr lang="en-US" dirty="0"/>
              <a:t> </a:t>
            </a:r>
            <a:r>
              <a:rPr lang="en-US" dirty="0" err="1"/>
              <a:t>suatu</a:t>
            </a:r>
            <a:r>
              <a:rPr lang="en-US" dirty="0"/>
              <a:t> </a:t>
            </a:r>
            <a:r>
              <a:rPr lang="en-US" dirty="0" err="1"/>
              <a:t>sistem</a:t>
            </a:r>
            <a:r>
              <a:rPr lang="en-US" dirty="0"/>
              <a:t> </a:t>
            </a:r>
            <a:r>
              <a:rPr lang="en-US" dirty="0" err="1"/>
              <a:t>mikroprosesor</a:t>
            </a:r>
            <a:r>
              <a:rPr lang="en-US" dirty="0"/>
              <a:t> </a:t>
            </a:r>
            <a:r>
              <a:rPr lang="en-US" dirty="0" err="1"/>
              <a:t>dapat</a:t>
            </a:r>
            <a:r>
              <a:rPr lang="en-US" dirty="0"/>
              <a:t> </a:t>
            </a:r>
            <a:r>
              <a:rPr lang="en-US" dirty="0" err="1"/>
              <a:t>berkomunikasi</a:t>
            </a:r>
            <a:r>
              <a:rPr lang="en-US" dirty="0"/>
              <a:t> </a:t>
            </a:r>
            <a:r>
              <a:rPr lang="en-US" dirty="0" err="1"/>
              <a:t>atau</a:t>
            </a:r>
            <a:r>
              <a:rPr lang="en-US" dirty="0"/>
              <a:t> </a:t>
            </a:r>
            <a:r>
              <a:rPr lang="en-US" dirty="0" err="1"/>
              <a:t>saling</a:t>
            </a:r>
            <a:r>
              <a:rPr lang="en-US" dirty="0"/>
              <a:t> </a:t>
            </a:r>
            <a:r>
              <a:rPr lang="en-US" dirty="0" err="1"/>
              <a:t>mengirim</a:t>
            </a:r>
            <a:r>
              <a:rPr lang="en-US" dirty="0"/>
              <a:t> </a:t>
            </a:r>
            <a:r>
              <a:rPr lang="en-US" dirty="0" err="1"/>
              <a:t>informasi</a:t>
            </a:r>
            <a:r>
              <a:rPr lang="en-US" dirty="0"/>
              <a:t> </a:t>
            </a:r>
            <a:r>
              <a:rPr lang="en-US" dirty="0" err="1"/>
              <a:t>dengan</a:t>
            </a:r>
            <a:r>
              <a:rPr lang="en-US" dirty="0"/>
              <a:t> </a:t>
            </a:r>
            <a:r>
              <a:rPr lang="en-US" dirty="0" err="1"/>
              <a:t>dunia</a:t>
            </a:r>
            <a:r>
              <a:rPr lang="en-US" dirty="0"/>
              <a:t> </a:t>
            </a:r>
            <a:r>
              <a:rPr lang="en-US" dirty="0" err="1"/>
              <a:t>luar</a:t>
            </a:r>
            <a:r>
              <a:rPr lang="en-US" dirty="0"/>
              <a:t>. </a:t>
            </a:r>
          </a:p>
          <a:p>
            <a:r>
              <a:rPr lang="en-US" dirty="0"/>
              <a:t>Unit input </a:t>
            </a:r>
            <a:r>
              <a:rPr lang="en-US" dirty="0" err="1"/>
              <a:t>berfungsi</a:t>
            </a:r>
            <a:r>
              <a:rPr lang="en-US" dirty="0"/>
              <a:t> </a:t>
            </a:r>
            <a:r>
              <a:rPr lang="en-US" dirty="0" err="1"/>
              <a:t>untuk</a:t>
            </a:r>
            <a:r>
              <a:rPr lang="en-US" dirty="0"/>
              <a:t> </a:t>
            </a:r>
            <a:r>
              <a:rPr lang="en-US" dirty="0" err="1"/>
              <a:t>menyediakan</a:t>
            </a:r>
            <a:r>
              <a:rPr lang="en-US" dirty="0"/>
              <a:t> </a:t>
            </a:r>
            <a:r>
              <a:rPr lang="en-US" dirty="0" err="1"/>
              <a:t>datan</a:t>
            </a:r>
            <a:r>
              <a:rPr lang="en-US" dirty="0"/>
              <a:t> </a:t>
            </a:r>
            <a:r>
              <a:rPr lang="en-US" dirty="0" err="1"/>
              <a:t>atau</a:t>
            </a:r>
            <a:r>
              <a:rPr lang="en-US" dirty="0"/>
              <a:t> </a:t>
            </a:r>
            <a:r>
              <a:rPr lang="en-US" dirty="0" err="1"/>
              <a:t>informasi</a:t>
            </a:r>
            <a:r>
              <a:rPr lang="en-US" dirty="0"/>
              <a:t> yang </a:t>
            </a:r>
            <a:r>
              <a:rPr lang="en-US" dirty="0" err="1"/>
              <a:t>akan</a:t>
            </a:r>
            <a:r>
              <a:rPr lang="en-US" dirty="0"/>
              <a:t> </a:t>
            </a:r>
            <a:r>
              <a:rPr lang="en-US" dirty="0" err="1"/>
              <a:t>diolah</a:t>
            </a:r>
            <a:r>
              <a:rPr lang="en-US" dirty="0"/>
              <a:t> </a:t>
            </a:r>
            <a:r>
              <a:rPr lang="en-US" dirty="0" err="1"/>
              <a:t>bagi</a:t>
            </a:r>
            <a:r>
              <a:rPr lang="en-US" dirty="0"/>
              <a:t> ALU </a:t>
            </a:r>
            <a:r>
              <a:rPr lang="en-US" dirty="0" err="1"/>
              <a:t>atau</a:t>
            </a:r>
            <a:r>
              <a:rPr lang="en-US" dirty="0"/>
              <a:t> </a:t>
            </a:r>
            <a:r>
              <a:rPr lang="en-US" dirty="0" err="1"/>
              <a:t>memori</a:t>
            </a:r>
            <a:r>
              <a:rPr lang="en-US" dirty="0"/>
              <a:t>. </a:t>
            </a:r>
          </a:p>
          <a:p>
            <a:r>
              <a:rPr lang="en-US" dirty="0" err="1"/>
              <a:t>Perangkat</a:t>
            </a:r>
            <a:r>
              <a:rPr lang="en-US" dirty="0"/>
              <a:t> input </a:t>
            </a:r>
            <a:r>
              <a:rPr lang="en-US" dirty="0" err="1"/>
              <a:t>dapat</a:t>
            </a:r>
            <a:r>
              <a:rPr lang="en-US" dirty="0"/>
              <a:t> </a:t>
            </a:r>
            <a:r>
              <a:rPr lang="en-US" dirty="0" err="1"/>
              <a:t>berupa</a:t>
            </a:r>
            <a:r>
              <a:rPr lang="en-US" dirty="0"/>
              <a:t> sensor, Keyboard, Scanner</a:t>
            </a:r>
          </a:p>
          <a:p>
            <a:r>
              <a:rPr lang="en-US" dirty="0" err="1"/>
              <a:t>Perangkat</a:t>
            </a:r>
            <a:r>
              <a:rPr lang="en-US" dirty="0"/>
              <a:t> </a:t>
            </a:r>
            <a:r>
              <a:rPr lang="en-US" dirty="0" err="1"/>
              <a:t>keluaran</a:t>
            </a:r>
            <a:r>
              <a:rPr lang="en-US" dirty="0"/>
              <a:t> </a:t>
            </a:r>
            <a:r>
              <a:rPr lang="en-US" dirty="0" err="1"/>
              <a:t>dapat</a:t>
            </a:r>
            <a:r>
              <a:rPr lang="en-US" dirty="0"/>
              <a:t> </a:t>
            </a:r>
            <a:r>
              <a:rPr lang="en-US" dirty="0" err="1"/>
              <a:t>berupa</a:t>
            </a:r>
            <a:r>
              <a:rPr lang="en-US" dirty="0"/>
              <a:t> LED, Monitor, Printer </a:t>
            </a:r>
            <a:r>
              <a:rPr lang="en-US" dirty="0" err="1"/>
              <a:t>dll</a:t>
            </a:r>
            <a:endParaRPr lang="en-US" dirty="0"/>
          </a:p>
          <a:p>
            <a:endParaRPr lang="en-US" dirty="0"/>
          </a:p>
        </p:txBody>
      </p:sp>
    </p:spTree>
    <p:extLst>
      <p:ext uri="{BB962C8B-B14F-4D97-AF65-F5344CB8AC3E}">
        <p14:creationId xmlns:p14="http://schemas.microsoft.com/office/powerpoint/2010/main" val="123608975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1" name="Picture 5"/>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a:xfrm>
            <a:off x="2063750" y="1581316"/>
            <a:ext cx="8229600" cy="2185988"/>
          </a:xfrm>
        </p:spPr>
      </p:pic>
      <p:sp>
        <p:nvSpPr>
          <p:cNvPr id="12292" name="Rectangle 6"/>
          <p:cNvSpPr>
            <a:spLocks noGrp="1" noChangeArrowheads="1"/>
          </p:cNvSpPr>
          <p:nvPr>
            <p:ph type="body" sz="half" idx="2"/>
          </p:nvPr>
        </p:nvSpPr>
        <p:spPr/>
        <p:txBody>
          <a:bodyPr/>
          <a:lstStyle/>
          <a:p>
            <a:pPr eaLnBrk="1" hangingPunct="1"/>
            <a:r>
              <a:rPr lang="id-ID" altLang="id-ID"/>
              <a:t>Clock : Sebagai penggerak sinkronisasi sistem. Unit Clock adalah osilator gelombang kotak dengan frekuensi tertentu yang diatur sesuai dengan kemampuan CPU</a:t>
            </a:r>
            <a:endParaRPr lang="en-GB" altLang="id-ID"/>
          </a:p>
        </p:txBody>
      </p:sp>
      <p:sp>
        <p:nvSpPr>
          <p:cNvPr id="6" name="Rectangle 4"/>
          <p:cNvSpPr txBox="1">
            <a:spLocks noChangeArrowheads="1"/>
          </p:cNvSpPr>
          <p:nvPr/>
        </p:nvSpPr>
        <p:spPr bwMode="auto">
          <a:xfrm>
            <a:off x="838200" y="908720"/>
            <a:ext cx="10515600" cy="45803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1" fontAlgn="base" hangingPunct="1">
              <a:lnSpc>
                <a:spcPct val="90000"/>
              </a:lnSpc>
              <a:spcBef>
                <a:spcPct val="0"/>
              </a:spcBef>
              <a:spcAft>
                <a:spcPct val="0"/>
              </a:spcAft>
              <a:defRPr sz="3200" b="1" kern="1200">
                <a:solidFill>
                  <a:schemeClr val="tx1"/>
                </a:solidFill>
                <a:latin typeface="+mj-lt"/>
                <a:ea typeface="+mj-ea"/>
                <a:cs typeface="+mj-cs"/>
              </a:defRPr>
            </a:lvl1pPr>
            <a:lvl2pPr algn="l" rtl="0" eaLnBrk="1" fontAlgn="base" hangingPunct="1">
              <a:lnSpc>
                <a:spcPct val="90000"/>
              </a:lnSpc>
              <a:spcBef>
                <a:spcPct val="0"/>
              </a:spcBef>
              <a:spcAft>
                <a:spcPct val="0"/>
              </a:spcAft>
              <a:defRPr sz="4400">
                <a:solidFill>
                  <a:schemeClr val="tx1"/>
                </a:solidFill>
                <a:latin typeface="Calibri Light"/>
              </a:defRPr>
            </a:lvl2pPr>
            <a:lvl3pPr algn="l" rtl="0" eaLnBrk="1" fontAlgn="base" hangingPunct="1">
              <a:lnSpc>
                <a:spcPct val="90000"/>
              </a:lnSpc>
              <a:spcBef>
                <a:spcPct val="0"/>
              </a:spcBef>
              <a:spcAft>
                <a:spcPct val="0"/>
              </a:spcAft>
              <a:defRPr sz="4400">
                <a:solidFill>
                  <a:schemeClr val="tx1"/>
                </a:solidFill>
                <a:latin typeface="Calibri Light"/>
              </a:defRPr>
            </a:lvl3pPr>
            <a:lvl4pPr algn="l" rtl="0" eaLnBrk="1" fontAlgn="base" hangingPunct="1">
              <a:lnSpc>
                <a:spcPct val="90000"/>
              </a:lnSpc>
              <a:spcBef>
                <a:spcPct val="0"/>
              </a:spcBef>
              <a:spcAft>
                <a:spcPct val="0"/>
              </a:spcAft>
              <a:defRPr sz="4400">
                <a:solidFill>
                  <a:schemeClr val="tx1"/>
                </a:solidFill>
                <a:latin typeface="Calibri Light"/>
              </a:defRPr>
            </a:lvl4pPr>
            <a:lvl5pPr algn="l" rtl="0" eaLnBrk="1" fontAlgn="base" hangingPunct="1">
              <a:lnSpc>
                <a:spcPct val="90000"/>
              </a:lnSpc>
              <a:spcBef>
                <a:spcPct val="0"/>
              </a:spcBef>
              <a:spcAft>
                <a:spcPct val="0"/>
              </a:spcAft>
              <a:defRPr sz="4400">
                <a:solidFill>
                  <a:schemeClr val="tx1"/>
                </a:solidFill>
                <a:latin typeface="Calibri Light"/>
              </a:defRPr>
            </a:lvl5pPr>
            <a:lvl6pPr marL="457200" algn="l" rtl="0" eaLnBrk="1" fontAlgn="base" hangingPunct="1">
              <a:lnSpc>
                <a:spcPct val="90000"/>
              </a:lnSpc>
              <a:spcBef>
                <a:spcPct val="0"/>
              </a:spcBef>
              <a:spcAft>
                <a:spcPct val="0"/>
              </a:spcAft>
              <a:defRPr sz="4400">
                <a:solidFill>
                  <a:schemeClr val="tx1"/>
                </a:solidFill>
                <a:latin typeface="Calibri Light"/>
              </a:defRPr>
            </a:lvl6pPr>
            <a:lvl7pPr marL="914400" algn="l" rtl="0" eaLnBrk="1" fontAlgn="base" hangingPunct="1">
              <a:lnSpc>
                <a:spcPct val="90000"/>
              </a:lnSpc>
              <a:spcBef>
                <a:spcPct val="0"/>
              </a:spcBef>
              <a:spcAft>
                <a:spcPct val="0"/>
              </a:spcAft>
              <a:defRPr sz="4400">
                <a:solidFill>
                  <a:schemeClr val="tx1"/>
                </a:solidFill>
                <a:latin typeface="Calibri Light"/>
              </a:defRPr>
            </a:lvl7pPr>
            <a:lvl8pPr marL="1371600" algn="l" rtl="0" eaLnBrk="1" fontAlgn="base" hangingPunct="1">
              <a:lnSpc>
                <a:spcPct val="90000"/>
              </a:lnSpc>
              <a:spcBef>
                <a:spcPct val="0"/>
              </a:spcBef>
              <a:spcAft>
                <a:spcPct val="0"/>
              </a:spcAft>
              <a:defRPr sz="4400">
                <a:solidFill>
                  <a:schemeClr val="tx1"/>
                </a:solidFill>
                <a:latin typeface="Calibri Light"/>
              </a:defRPr>
            </a:lvl8pPr>
            <a:lvl9pPr marL="1828800" algn="l" rtl="0" eaLnBrk="1" fontAlgn="base" hangingPunct="1">
              <a:lnSpc>
                <a:spcPct val="90000"/>
              </a:lnSpc>
              <a:spcBef>
                <a:spcPct val="0"/>
              </a:spcBef>
              <a:spcAft>
                <a:spcPct val="0"/>
              </a:spcAft>
              <a:defRPr sz="4400">
                <a:solidFill>
                  <a:schemeClr val="tx1"/>
                </a:solidFill>
                <a:latin typeface="Calibri Light"/>
              </a:defRPr>
            </a:lvl9pPr>
          </a:lstStyle>
          <a:p>
            <a:r>
              <a:rPr lang="id-ID" altLang="id-ID"/>
              <a:t>Diagram Sistem Mikroprosesor – 4</a:t>
            </a:r>
            <a:endParaRPr lang="en-GB" altLang="id-ID"/>
          </a:p>
        </p:txBody>
      </p:sp>
      <p:sp>
        <p:nvSpPr>
          <p:cNvPr id="7" name="Footer Placeholder 6"/>
          <p:cNvSpPr>
            <a:spLocks noGrp="1"/>
          </p:cNvSpPr>
          <p:nvPr>
            <p:ph type="ftr" sz="quarter" idx="11"/>
          </p:nvPr>
        </p:nvSpPr>
        <p:spPr/>
        <p:txBody>
          <a:bodyPr/>
          <a:lstStyle/>
          <a:p>
            <a:pPr>
              <a:defRPr/>
            </a:pPr>
            <a:endParaRPr lang="en-GB"/>
          </a:p>
        </p:txBody>
      </p:sp>
    </p:spTree>
    <p:extLst>
      <p:ext uri="{BB962C8B-B14F-4D97-AF65-F5344CB8AC3E}">
        <p14:creationId xmlns:p14="http://schemas.microsoft.com/office/powerpoint/2010/main" val="3741563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a:xfrm>
            <a:off x="838200" y="2754591"/>
            <a:ext cx="10515600" cy="3463636"/>
          </a:xfrm>
        </p:spPr>
        <p:txBody>
          <a:bodyPr/>
          <a:lstStyle/>
          <a:p>
            <a:r>
              <a:rPr lang="en-US" sz="2400" dirty="0"/>
              <a:t>Cycle : </a:t>
            </a:r>
            <a:r>
              <a:rPr lang="en-US" sz="2400" dirty="0" err="1"/>
              <a:t>adalah</a:t>
            </a:r>
            <a:r>
              <a:rPr lang="en-US" sz="2400" dirty="0"/>
              <a:t> </a:t>
            </a:r>
            <a:r>
              <a:rPr lang="en-US" sz="2400" dirty="0" err="1"/>
              <a:t>satuan</a:t>
            </a:r>
            <a:r>
              <a:rPr lang="en-US" sz="2400" dirty="0"/>
              <a:t> yang </a:t>
            </a:r>
            <a:r>
              <a:rPr lang="en-US" sz="2400" dirty="0" err="1"/>
              <a:t>digunakan</a:t>
            </a:r>
            <a:r>
              <a:rPr lang="en-US" sz="2400" dirty="0"/>
              <a:t> </a:t>
            </a:r>
            <a:r>
              <a:rPr lang="en-US" sz="2400" dirty="0" err="1"/>
              <a:t>untuk</a:t>
            </a:r>
            <a:r>
              <a:rPr lang="en-US" sz="2400" dirty="0"/>
              <a:t> </a:t>
            </a:r>
            <a:r>
              <a:rPr lang="en-US" sz="2400" dirty="0" err="1"/>
              <a:t>menandakan</a:t>
            </a:r>
            <a:r>
              <a:rPr lang="en-US" sz="2400" dirty="0"/>
              <a:t> </a:t>
            </a:r>
            <a:r>
              <a:rPr lang="en-US" sz="2400" dirty="0" err="1"/>
              <a:t>selesainya</a:t>
            </a:r>
            <a:r>
              <a:rPr lang="en-US" sz="2400" dirty="0"/>
              <a:t> </a:t>
            </a:r>
            <a:r>
              <a:rPr lang="en-US" sz="2400" dirty="0" err="1"/>
              <a:t>satu</a:t>
            </a:r>
            <a:r>
              <a:rPr lang="en-US" sz="2400" dirty="0"/>
              <a:t> </a:t>
            </a:r>
            <a:r>
              <a:rPr lang="en-US" sz="2400" dirty="0" err="1"/>
              <a:t>siklus</a:t>
            </a:r>
            <a:r>
              <a:rPr lang="en-US" sz="2400" dirty="0"/>
              <a:t> clock, </a:t>
            </a:r>
            <a:r>
              <a:rPr lang="en-US" sz="2400" dirty="0" err="1"/>
              <a:t>mulai</a:t>
            </a:r>
            <a:r>
              <a:rPr lang="en-US" sz="2400" dirty="0"/>
              <a:t> </a:t>
            </a:r>
            <a:r>
              <a:rPr lang="en-US" sz="2400" dirty="0" err="1"/>
              <a:t>dari</a:t>
            </a:r>
            <a:r>
              <a:rPr lang="en-US" sz="2400" dirty="0"/>
              <a:t> </a:t>
            </a:r>
            <a:r>
              <a:rPr lang="en-US" sz="2400" dirty="0" err="1"/>
              <a:t>denyutan</a:t>
            </a:r>
            <a:r>
              <a:rPr lang="en-US" sz="2400" dirty="0"/>
              <a:t> </a:t>
            </a:r>
            <a:r>
              <a:rPr lang="en-US" sz="2400" dirty="0" err="1"/>
              <a:t>dikeluarkan</a:t>
            </a:r>
            <a:r>
              <a:rPr lang="en-US" sz="2400" dirty="0"/>
              <a:t> </a:t>
            </a:r>
            <a:r>
              <a:rPr lang="en-US" sz="2400" dirty="0" err="1"/>
              <a:t>kemudian</a:t>
            </a:r>
            <a:r>
              <a:rPr lang="en-US" sz="2400" dirty="0"/>
              <a:t> naik </a:t>
            </a:r>
            <a:r>
              <a:rPr lang="en-US" sz="2400" dirty="0" err="1"/>
              <a:t>hingga</a:t>
            </a:r>
            <a:r>
              <a:rPr lang="en-US" sz="2400" dirty="0"/>
              <a:t> </a:t>
            </a:r>
            <a:r>
              <a:rPr lang="en-US" sz="2400" dirty="0" err="1"/>
              <a:t>nilainya</a:t>
            </a:r>
            <a:r>
              <a:rPr lang="en-US" sz="2400" dirty="0"/>
              <a:t> </a:t>
            </a:r>
            <a:r>
              <a:rPr lang="en-US" sz="2400" dirty="0" err="1"/>
              <a:t>mencapai</a:t>
            </a:r>
            <a:r>
              <a:rPr lang="en-US" sz="2400" dirty="0"/>
              <a:t> 1 </a:t>
            </a:r>
            <a:r>
              <a:rPr lang="en-US" sz="2400" dirty="0" err="1"/>
              <a:t>lalu</a:t>
            </a:r>
            <a:r>
              <a:rPr lang="en-US" sz="2400" dirty="0"/>
              <a:t> </a:t>
            </a:r>
            <a:r>
              <a:rPr lang="en-US" sz="2400" dirty="0" err="1"/>
              <a:t>mulai</a:t>
            </a:r>
            <a:r>
              <a:rPr lang="en-US" sz="2400" dirty="0"/>
              <a:t> </a:t>
            </a:r>
            <a:r>
              <a:rPr lang="en-US" sz="2400" dirty="0" err="1"/>
              <a:t>turun</a:t>
            </a:r>
            <a:r>
              <a:rPr lang="en-US" sz="2400" dirty="0"/>
              <a:t> </a:t>
            </a:r>
            <a:r>
              <a:rPr lang="en-US" sz="2400" dirty="0" err="1"/>
              <a:t>nilainya</a:t>
            </a:r>
            <a:r>
              <a:rPr lang="en-US" sz="2400" dirty="0"/>
              <a:t> </a:t>
            </a:r>
            <a:r>
              <a:rPr lang="en-US" sz="2400" dirty="0" err="1"/>
              <a:t>hingga</a:t>
            </a:r>
            <a:r>
              <a:rPr lang="en-US" sz="2400" dirty="0"/>
              <a:t> 0</a:t>
            </a:r>
          </a:p>
          <a:p>
            <a:r>
              <a:rPr lang="en-US" sz="2400" dirty="0"/>
              <a:t>Clock Speed </a:t>
            </a:r>
            <a:r>
              <a:rPr lang="en-US" sz="2400" dirty="0" err="1"/>
              <a:t>adalah</a:t>
            </a:r>
            <a:r>
              <a:rPr lang="en-US" sz="2400" dirty="0"/>
              <a:t> </a:t>
            </a:r>
            <a:r>
              <a:rPr lang="en-US" sz="2400" dirty="0" err="1"/>
              <a:t>tingkatan</a:t>
            </a:r>
            <a:r>
              <a:rPr lang="en-US" sz="2400" dirty="0"/>
              <a:t> </a:t>
            </a:r>
            <a:r>
              <a:rPr lang="en-US" sz="2400" dirty="0" err="1"/>
              <a:t>atau</a:t>
            </a:r>
            <a:r>
              <a:rPr lang="en-US" sz="2400" dirty="0"/>
              <a:t> </a:t>
            </a:r>
            <a:r>
              <a:rPr lang="en-US" sz="2400" dirty="0" err="1"/>
              <a:t>kecepatan</a:t>
            </a:r>
            <a:r>
              <a:rPr lang="en-US" sz="2400" dirty="0"/>
              <a:t> Processor </a:t>
            </a:r>
            <a:r>
              <a:rPr lang="en-US" sz="2400" dirty="0" err="1"/>
              <a:t>dalam</a:t>
            </a:r>
            <a:r>
              <a:rPr lang="en-US" sz="2400" dirty="0"/>
              <a:t> </a:t>
            </a:r>
            <a:r>
              <a:rPr lang="en-US" sz="2400" dirty="0" err="1"/>
              <a:t>pengolahan</a:t>
            </a:r>
            <a:r>
              <a:rPr lang="en-US" sz="2400" dirty="0"/>
              <a:t> data. Clock Speed </a:t>
            </a:r>
            <a:r>
              <a:rPr lang="en-US" sz="2400" dirty="0" err="1"/>
              <a:t>biasanya</a:t>
            </a:r>
            <a:r>
              <a:rPr lang="en-US" sz="2400" dirty="0"/>
              <a:t> di </a:t>
            </a:r>
            <a:r>
              <a:rPr lang="en-US" sz="2400" dirty="0" err="1"/>
              <a:t>ukur</a:t>
            </a:r>
            <a:r>
              <a:rPr lang="en-US" sz="2400" dirty="0"/>
              <a:t> </a:t>
            </a:r>
            <a:r>
              <a:rPr lang="en-US" sz="2400" dirty="0" err="1"/>
              <a:t>dalam</a:t>
            </a:r>
            <a:r>
              <a:rPr lang="en-US" sz="2400" dirty="0"/>
              <a:t> Megahertz </a:t>
            </a:r>
            <a:r>
              <a:rPr lang="en-US" sz="2400" dirty="0" err="1"/>
              <a:t>atau</a:t>
            </a:r>
            <a:r>
              <a:rPr lang="en-US" sz="2400" dirty="0"/>
              <a:t> Gigahertz. </a:t>
            </a:r>
          </a:p>
          <a:p>
            <a:pPr marL="0" indent="0" algn="just">
              <a:buNone/>
            </a:pPr>
            <a:r>
              <a:rPr lang="en-US" sz="2400" dirty="0"/>
              <a:t>1 hertz = 1 </a:t>
            </a:r>
            <a:r>
              <a:rPr lang="en-US" sz="2400" dirty="0" err="1"/>
              <a:t>siklus</a:t>
            </a:r>
            <a:r>
              <a:rPr lang="en-US" sz="2400" dirty="0"/>
              <a:t> per </a:t>
            </a:r>
            <a:r>
              <a:rPr lang="en-US" sz="2400" dirty="0" err="1"/>
              <a:t>detik</a:t>
            </a:r>
            <a:r>
              <a:rPr lang="en-US" sz="2400" dirty="0"/>
              <a:t>. </a:t>
            </a:r>
          </a:p>
          <a:p>
            <a:pPr marL="0" indent="0" algn="just">
              <a:buNone/>
            </a:pPr>
            <a:r>
              <a:rPr lang="en-US" sz="2400" dirty="0" err="1"/>
              <a:t>Jadi</a:t>
            </a:r>
            <a:r>
              <a:rPr lang="en-US" sz="2400" dirty="0"/>
              <a:t>, 1 Megahertz </a:t>
            </a:r>
            <a:r>
              <a:rPr lang="en-US" sz="2400" dirty="0" err="1"/>
              <a:t>sama</a:t>
            </a:r>
            <a:r>
              <a:rPr lang="en-US" sz="2400" dirty="0"/>
              <a:t> </a:t>
            </a:r>
            <a:r>
              <a:rPr lang="en-US" sz="2400" dirty="0" err="1"/>
              <a:t>dengan</a:t>
            </a:r>
            <a:r>
              <a:rPr lang="en-US" sz="2400" dirty="0"/>
              <a:t> </a:t>
            </a:r>
            <a:r>
              <a:rPr lang="en-US" sz="2400" dirty="0" err="1"/>
              <a:t>satu</a:t>
            </a:r>
            <a:r>
              <a:rPr lang="en-US" sz="2400" dirty="0"/>
              <a:t> </a:t>
            </a:r>
            <a:r>
              <a:rPr lang="en-US" sz="2400" dirty="0" err="1"/>
              <a:t>juta</a:t>
            </a:r>
            <a:r>
              <a:rPr lang="en-US" sz="2400" dirty="0"/>
              <a:t> </a:t>
            </a:r>
            <a:r>
              <a:rPr lang="en-US" sz="2400" dirty="0" err="1"/>
              <a:t>siklus</a:t>
            </a:r>
            <a:r>
              <a:rPr lang="en-US" sz="2400" dirty="0"/>
              <a:t> </a:t>
            </a:r>
            <a:r>
              <a:rPr lang="en-US" sz="2400" dirty="0" err="1"/>
              <a:t>perdetik,sedangkan</a:t>
            </a:r>
            <a:r>
              <a:rPr lang="en-US" sz="2400" dirty="0"/>
              <a:t> 1 Gigahertz </a:t>
            </a:r>
            <a:r>
              <a:rPr lang="en-US" sz="2400" dirty="0" err="1"/>
              <a:t>sama</a:t>
            </a:r>
            <a:r>
              <a:rPr lang="en-US" sz="2400" dirty="0"/>
              <a:t> </a:t>
            </a:r>
            <a:r>
              <a:rPr lang="en-US" sz="2400" dirty="0" err="1"/>
              <a:t>dengan</a:t>
            </a:r>
            <a:r>
              <a:rPr lang="en-US" sz="2400" dirty="0"/>
              <a:t> </a:t>
            </a:r>
            <a:r>
              <a:rPr lang="en-US" sz="2400" dirty="0" err="1"/>
              <a:t>satu</a:t>
            </a:r>
            <a:r>
              <a:rPr lang="en-US" sz="2400" dirty="0"/>
              <a:t> </a:t>
            </a:r>
            <a:r>
              <a:rPr lang="en-US" sz="2400" dirty="0" err="1"/>
              <a:t>milyar</a:t>
            </a:r>
            <a:r>
              <a:rPr lang="en-US" sz="2400" dirty="0"/>
              <a:t> </a:t>
            </a:r>
            <a:r>
              <a:rPr lang="en-US" sz="2400" dirty="0" err="1"/>
              <a:t>siklus</a:t>
            </a:r>
            <a:r>
              <a:rPr lang="en-US" sz="2400" dirty="0"/>
              <a:t> </a:t>
            </a:r>
            <a:r>
              <a:rPr lang="en-US" sz="2400" dirty="0" err="1"/>
              <a:t>perdetik</a:t>
            </a:r>
            <a:r>
              <a:rPr lang="en-US" sz="2400" dirty="0"/>
              <a:t>. </a:t>
            </a:r>
            <a:r>
              <a:rPr lang="en-US" sz="2400" dirty="0" err="1"/>
              <a:t>Itu</a:t>
            </a:r>
            <a:r>
              <a:rPr lang="en-US" sz="2400" dirty="0"/>
              <a:t> </a:t>
            </a:r>
            <a:r>
              <a:rPr lang="en-US" sz="2400" dirty="0" err="1"/>
              <a:t>berarti</a:t>
            </a:r>
            <a:r>
              <a:rPr lang="en-US" sz="2400" dirty="0"/>
              <a:t> Processor 1.8GHz </a:t>
            </a:r>
            <a:r>
              <a:rPr lang="en-US" sz="2400" dirty="0" err="1"/>
              <a:t>memiliki</a:t>
            </a:r>
            <a:r>
              <a:rPr lang="en-US" sz="2400" dirty="0"/>
              <a:t> </a:t>
            </a:r>
            <a:r>
              <a:rPr lang="en-US" sz="2400" dirty="0" err="1"/>
              <a:t>dua</a:t>
            </a:r>
            <a:r>
              <a:rPr lang="en-US" sz="2400" dirty="0"/>
              <a:t> kali </a:t>
            </a:r>
            <a:r>
              <a:rPr lang="en-US" sz="2400" dirty="0" err="1"/>
              <a:t>kecepatan</a:t>
            </a:r>
            <a:r>
              <a:rPr lang="en-US" sz="2400" dirty="0"/>
              <a:t> Clock processor 900MHz</a:t>
            </a:r>
          </a:p>
        </p:txBody>
      </p:sp>
      <p:sp>
        <p:nvSpPr>
          <p:cNvPr id="5" name="Footer Placeholder 4"/>
          <p:cNvSpPr>
            <a:spLocks noGrp="1"/>
          </p:cNvSpPr>
          <p:nvPr>
            <p:ph type="ftr" sz="quarter" idx="4294967295"/>
          </p:nvPr>
        </p:nvSpPr>
        <p:spPr/>
        <p:txBody>
          <a:bodyPr/>
          <a:lstStyle/>
          <a:p>
            <a:pPr>
              <a:defRPr/>
            </a:pPr>
            <a:r>
              <a:rPr lang="en-GB"/>
              <a:t>TTH2D3 - Mikroprosesor</a:t>
            </a:r>
          </a:p>
        </p:txBody>
      </p:sp>
      <p:pic>
        <p:nvPicPr>
          <p:cNvPr id="8" name="Picture 7"/>
          <p:cNvPicPr>
            <a:picLocks noChangeAspect="1"/>
          </p:cNvPicPr>
          <p:nvPr/>
        </p:nvPicPr>
        <p:blipFill rotWithShape="1">
          <a:blip r:embed="rId2"/>
          <a:srcRect l="17841" t="18368" r="44091" b="63643"/>
          <a:stretch/>
        </p:blipFill>
        <p:spPr>
          <a:xfrm>
            <a:off x="2543398" y="942107"/>
            <a:ext cx="6822275" cy="1812484"/>
          </a:xfrm>
          <a:prstGeom prst="rect">
            <a:avLst/>
          </a:prstGeom>
        </p:spPr>
      </p:pic>
    </p:spTree>
    <p:extLst>
      <p:ext uri="{BB962C8B-B14F-4D97-AF65-F5344CB8AC3E}">
        <p14:creationId xmlns:p14="http://schemas.microsoft.com/office/powerpoint/2010/main" val="18070102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2" name="Picture 4" descr="Fig04-01"/>
          <p:cNvPicPr>
            <a:picLocks noChangeAspect="1" noChangeArrowheads="1"/>
          </p:cNvPicPr>
          <p:nvPr/>
        </p:nvPicPr>
        <p:blipFill>
          <a:blip r:embed="rId3">
            <a:lum bright="-24000" contrast="48000"/>
            <a:extLst>
              <a:ext uri="{28A0092B-C50C-407E-A947-70E740481C1C}">
                <a14:useLocalDpi xmlns:a14="http://schemas.microsoft.com/office/drawing/2010/main" val="0"/>
              </a:ext>
            </a:extLst>
          </a:blip>
          <a:srcRect r="1250" b="10132"/>
          <a:stretch>
            <a:fillRect/>
          </a:stretch>
        </p:blipFill>
        <p:spPr bwMode="auto">
          <a:xfrm>
            <a:off x="469529" y="2331538"/>
            <a:ext cx="5723935" cy="3695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73" name="Rectangle 4"/>
          <p:cNvSpPr>
            <a:spLocks noGrp="1" noChangeArrowheads="1"/>
          </p:cNvSpPr>
          <p:nvPr>
            <p:ph type="title"/>
          </p:nvPr>
        </p:nvSpPr>
        <p:spPr>
          <a:xfrm>
            <a:off x="788486" y="855329"/>
            <a:ext cx="10809956" cy="774700"/>
          </a:xfrm>
        </p:spPr>
        <p:txBody>
          <a:bodyPr/>
          <a:lstStyle/>
          <a:p>
            <a:pPr eaLnBrk="1" hangingPunct="1"/>
            <a:r>
              <a:rPr lang="en-US" altLang="id-ID"/>
              <a:t>Mengenal Perangkat Keras Sistem Komputer</a:t>
            </a:r>
          </a:p>
        </p:txBody>
      </p:sp>
      <p:graphicFrame>
        <p:nvGraphicFramePr>
          <p:cNvPr id="7" name="Object 4"/>
          <p:cNvGraphicFramePr>
            <a:graphicFrameLocks noChangeAspect="1"/>
          </p:cNvGraphicFramePr>
          <p:nvPr>
            <p:extLst>
              <p:ext uri="{D42A27DB-BD31-4B8C-83A1-F6EECF244321}">
                <p14:modId xmlns:p14="http://schemas.microsoft.com/office/powerpoint/2010/main" val="2187579552"/>
              </p:ext>
            </p:extLst>
          </p:nvPr>
        </p:nvGraphicFramePr>
        <p:xfrm>
          <a:off x="6804342" y="1814277"/>
          <a:ext cx="5045075" cy="2960687"/>
        </p:xfrm>
        <a:graphic>
          <a:graphicData uri="http://schemas.openxmlformats.org/presentationml/2006/ole">
            <mc:AlternateContent xmlns:mc="http://schemas.openxmlformats.org/markup-compatibility/2006">
              <mc:Choice xmlns:v="urn:schemas-microsoft-com:vml" Requires="v">
                <p:oleObj spid="_x0000_s23574" name="Image" r:id="rId4" imgW="5044829" imgH="2960819" progId="Photoshop.Image.4">
                  <p:embed/>
                </p:oleObj>
              </mc:Choice>
              <mc:Fallback>
                <p:oleObj name="Image" r:id="rId4" imgW="5044829" imgH="2960819" progId="Photoshop.Image.4">
                  <p:embed/>
                  <p:pic>
                    <p:nvPicPr>
                      <p:cNvPr id="32772"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04342" y="1814277"/>
                        <a:ext cx="5045075" cy="29606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Tree>
    <p:extLst>
      <p:ext uri="{BB962C8B-B14F-4D97-AF65-F5344CB8AC3E}">
        <p14:creationId xmlns:p14="http://schemas.microsoft.com/office/powerpoint/2010/main" val="126680591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4"/>
          <p:cNvSpPr>
            <a:spLocks noGrp="1" noChangeArrowheads="1"/>
          </p:cNvSpPr>
          <p:nvPr>
            <p:ph type="title"/>
          </p:nvPr>
        </p:nvSpPr>
        <p:spPr>
          <a:xfrm>
            <a:off x="838200" y="908720"/>
            <a:ext cx="10515600" cy="458032"/>
          </a:xfrm>
        </p:spPr>
        <p:txBody>
          <a:bodyPr/>
          <a:lstStyle/>
          <a:p>
            <a:pPr eaLnBrk="1" hangingPunct="1"/>
            <a:r>
              <a:rPr lang="id-ID" altLang="id-ID"/>
              <a:t>Diagram Sistem Mikroprosesor - 5</a:t>
            </a:r>
            <a:endParaRPr lang="en-GB" altLang="id-ID"/>
          </a:p>
        </p:txBody>
      </p:sp>
      <p:pic>
        <p:nvPicPr>
          <p:cNvPr id="13315" name="Picture 5"/>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tretch>
            <a:fillRect/>
          </a:stretch>
        </p:blipFill>
        <p:spPr>
          <a:xfrm>
            <a:off x="2895048" y="1600200"/>
            <a:ext cx="6401904" cy="2185988"/>
          </a:xfrm>
        </p:spPr>
      </p:pic>
      <p:sp>
        <p:nvSpPr>
          <p:cNvPr id="13316" name="Rectangle 6"/>
          <p:cNvSpPr>
            <a:spLocks noGrp="1" noChangeArrowheads="1"/>
          </p:cNvSpPr>
          <p:nvPr>
            <p:ph type="body" sz="half" idx="2"/>
          </p:nvPr>
        </p:nvSpPr>
        <p:spPr/>
        <p:txBody>
          <a:bodyPr/>
          <a:lstStyle/>
          <a:p>
            <a:pPr eaLnBrk="1" hangingPunct="1"/>
            <a:r>
              <a:rPr lang="id-ID" altLang="id-ID"/>
              <a:t>Peralatan Input : keypad, keyboard, mouse, joystick, scanner, camera, modem, dsb. Berfungsi sebagai perangkat yang memberikan masukan data atau perintah program</a:t>
            </a:r>
            <a:endParaRPr lang="en-GB" altLang="id-ID"/>
          </a:p>
        </p:txBody>
      </p:sp>
      <p:sp>
        <p:nvSpPr>
          <p:cNvPr id="7" name="Footer Placeholder 6"/>
          <p:cNvSpPr>
            <a:spLocks noGrp="1"/>
          </p:cNvSpPr>
          <p:nvPr>
            <p:ph type="ftr" sz="quarter" idx="11"/>
          </p:nvPr>
        </p:nvSpPr>
        <p:spPr/>
        <p:txBody>
          <a:bodyPr/>
          <a:lstStyle/>
          <a:p>
            <a:pPr>
              <a:defRPr/>
            </a:pPr>
            <a:endParaRPr lang="en-GB"/>
          </a:p>
        </p:txBody>
      </p:sp>
    </p:spTree>
    <p:extLst>
      <p:ext uri="{BB962C8B-B14F-4D97-AF65-F5344CB8AC3E}">
        <p14:creationId xmlns:p14="http://schemas.microsoft.com/office/powerpoint/2010/main" val="217874256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4"/>
          <p:cNvSpPr>
            <a:spLocks noGrp="1" noChangeArrowheads="1"/>
          </p:cNvSpPr>
          <p:nvPr>
            <p:ph type="title"/>
          </p:nvPr>
        </p:nvSpPr>
        <p:spPr>
          <a:xfrm>
            <a:off x="838200" y="908720"/>
            <a:ext cx="10515600" cy="458032"/>
          </a:xfrm>
        </p:spPr>
        <p:txBody>
          <a:bodyPr/>
          <a:lstStyle/>
          <a:p>
            <a:pPr eaLnBrk="1" hangingPunct="1"/>
            <a:r>
              <a:rPr lang="id-ID" altLang="id-ID"/>
              <a:t>Diagram Sistem Mikroprosesor - 6</a:t>
            </a:r>
            <a:endParaRPr lang="en-GB" altLang="id-ID"/>
          </a:p>
        </p:txBody>
      </p:sp>
      <p:pic>
        <p:nvPicPr>
          <p:cNvPr id="14339" name="Picture 4"/>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tretch>
            <a:fillRect/>
          </a:stretch>
        </p:blipFill>
        <p:spPr>
          <a:xfrm>
            <a:off x="3244081" y="1600200"/>
            <a:ext cx="5703837" cy="2185988"/>
          </a:xfrm>
        </p:spPr>
      </p:pic>
      <p:sp>
        <p:nvSpPr>
          <p:cNvPr id="14340" name="Rectangle 5"/>
          <p:cNvSpPr>
            <a:spLocks noGrp="1" noChangeArrowheads="1"/>
          </p:cNvSpPr>
          <p:nvPr>
            <p:ph type="body" sz="half" idx="2"/>
          </p:nvPr>
        </p:nvSpPr>
        <p:spPr/>
        <p:txBody>
          <a:bodyPr/>
          <a:lstStyle/>
          <a:p>
            <a:pPr eaLnBrk="1" hangingPunct="1"/>
            <a:r>
              <a:rPr lang="id-ID" altLang="id-ID"/>
              <a:t>Peralatan Output : Display LED, Monitor, Printer, Plotter, dsb. Berfungsi sebagai perangkat penampil keluaran atau hasil pengolahan data</a:t>
            </a:r>
            <a:endParaRPr lang="en-GB" altLang="id-ID"/>
          </a:p>
        </p:txBody>
      </p:sp>
      <p:sp>
        <p:nvSpPr>
          <p:cNvPr id="7" name="Footer Placeholder 6"/>
          <p:cNvSpPr>
            <a:spLocks noGrp="1"/>
          </p:cNvSpPr>
          <p:nvPr>
            <p:ph type="ftr" sz="quarter" idx="11"/>
          </p:nvPr>
        </p:nvSpPr>
        <p:spPr/>
        <p:txBody>
          <a:bodyPr/>
          <a:lstStyle/>
          <a:p>
            <a:pPr>
              <a:defRPr/>
            </a:pPr>
            <a:endParaRPr lang="en-GB"/>
          </a:p>
        </p:txBody>
      </p:sp>
    </p:spTree>
    <p:extLst>
      <p:ext uri="{BB962C8B-B14F-4D97-AF65-F5344CB8AC3E}">
        <p14:creationId xmlns:p14="http://schemas.microsoft.com/office/powerpoint/2010/main" val="198758521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4"/>
          <p:cNvSpPr>
            <a:spLocks noGrp="1" noChangeArrowheads="1"/>
          </p:cNvSpPr>
          <p:nvPr>
            <p:ph type="title"/>
          </p:nvPr>
        </p:nvSpPr>
        <p:spPr>
          <a:xfrm>
            <a:off x="838200" y="908720"/>
            <a:ext cx="10515600" cy="458032"/>
          </a:xfrm>
        </p:spPr>
        <p:txBody>
          <a:bodyPr/>
          <a:lstStyle/>
          <a:p>
            <a:pPr eaLnBrk="1" hangingPunct="1"/>
            <a:r>
              <a:rPr lang="id-ID" altLang="id-ID"/>
              <a:t>Diagram Sistem Mikroprosesor - 7</a:t>
            </a:r>
            <a:endParaRPr lang="en-GB" altLang="id-ID"/>
          </a:p>
        </p:txBody>
      </p:sp>
      <p:pic>
        <p:nvPicPr>
          <p:cNvPr id="15363" name="Picture 5"/>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tretch>
            <a:fillRect/>
          </a:stretch>
        </p:blipFill>
        <p:spPr>
          <a:xfrm>
            <a:off x="4500340" y="1950140"/>
            <a:ext cx="3191320" cy="1486107"/>
          </a:xfrm>
        </p:spPr>
      </p:pic>
      <p:sp>
        <p:nvSpPr>
          <p:cNvPr id="15364" name="Rectangle 6"/>
          <p:cNvSpPr>
            <a:spLocks noGrp="1" noChangeArrowheads="1"/>
          </p:cNvSpPr>
          <p:nvPr>
            <p:ph type="body" sz="half" idx="2"/>
          </p:nvPr>
        </p:nvSpPr>
        <p:spPr/>
        <p:txBody>
          <a:bodyPr/>
          <a:lstStyle/>
          <a:p>
            <a:r>
              <a:rPr lang="en-US" b="1"/>
              <a:t>Bus data, </a:t>
            </a:r>
            <a:r>
              <a:rPr lang="en-US"/>
              <a:t>berfungsi untuk membawa atau mengirim data dari dan ke berbagai komponen pada sistem. Misalnya, bus data membawa data sepanjang 16 bit dari register akumulator (mikroprosesor) menuju ke sebuah alamat pada memori.</a:t>
            </a:r>
          </a:p>
          <a:p>
            <a:pPr eaLnBrk="1" hangingPunct="1"/>
            <a:r>
              <a:rPr lang="id-ID" altLang="id-ID"/>
              <a:t>Sejumlah saluran dimana terjadi transfer data antara CPU, unit Memori, dan unit I/O. Bersifat dwi-arah (</a:t>
            </a:r>
            <a:r>
              <a:rPr lang="id-ID" altLang="id-ID" i="1"/>
              <a:t>bidirectional</a:t>
            </a:r>
            <a:r>
              <a:rPr lang="id-ID" altLang="id-ID"/>
              <a:t>) dari dan ke CPU.</a:t>
            </a:r>
            <a:endParaRPr lang="en-GB" altLang="id-ID"/>
          </a:p>
        </p:txBody>
      </p:sp>
      <p:sp>
        <p:nvSpPr>
          <p:cNvPr id="7" name="Footer Placeholder 6"/>
          <p:cNvSpPr>
            <a:spLocks noGrp="1"/>
          </p:cNvSpPr>
          <p:nvPr>
            <p:ph type="ftr" sz="quarter" idx="11"/>
          </p:nvPr>
        </p:nvSpPr>
        <p:spPr/>
        <p:txBody>
          <a:bodyPr/>
          <a:lstStyle/>
          <a:p>
            <a:pPr>
              <a:defRPr/>
            </a:pPr>
            <a:endParaRPr lang="en-GB"/>
          </a:p>
        </p:txBody>
      </p:sp>
    </p:spTree>
    <p:extLst>
      <p:ext uri="{BB962C8B-B14F-4D97-AF65-F5344CB8AC3E}">
        <p14:creationId xmlns:p14="http://schemas.microsoft.com/office/powerpoint/2010/main" val="140866585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4"/>
          <p:cNvSpPr>
            <a:spLocks noGrp="1" noChangeArrowheads="1"/>
          </p:cNvSpPr>
          <p:nvPr>
            <p:ph type="title"/>
          </p:nvPr>
        </p:nvSpPr>
        <p:spPr>
          <a:xfrm>
            <a:off x="838200" y="908720"/>
            <a:ext cx="10515600" cy="458032"/>
          </a:xfrm>
        </p:spPr>
        <p:txBody>
          <a:bodyPr/>
          <a:lstStyle/>
          <a:p>
            <a:pPr eaLnBrk="1" hangingPunct="1"/>
            <a:r>
              <a:rPr lang="id-ID" altLang="id-ID"/>
              <a:t>Diagram Sistem Mikroprosesor - 8</a:t>
            </a:r>
            <a:endParaRPr lang="en-GB" altLang="id-ID"/>
          </a:p>
        </p:txBody>
      </p:sp>
      <p:pic>
        <p:nvPicPr>
          <p:cNvPr id="16387" name="Picture 4"/>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tretch>
            <a:fillRect/>
          </a:stretch>
        </p:blipFill>
        <p:spPr>
          <a:xfrm>
            <a:off x="4500340" y="1969193"/>
            <a:ext cx="3191320" cy="1448002"/>
          </a:xfrm>
        </p:spPr>
      </p:pic>
      <p:sp>
        <p:nvSpPr>
          <p:cNvPr id="16388" name="Rectangle 5"/>
          <p:cNvSpPr>
            <a:spLocks noGrp="1" noChangeArrowheads="1"/>
          </p:cNvSpPr>
          <p:nvPr>
            <p:ph type="body" sz="half" idx="2"/>
          </p:nvPr>
        </p:nvSpPr>
        <p:spPr/>
        <p:txBody>
          <a:bodyPr/>
          <a:lstStyle/>
          <a:p>
            <a:r>
              <a:rPr lang="en-US" b="1"/>
              <a:t>Bus alamat</a:t>
            </a:r>
            <a:r>
              <a:rPr lang="en-US"/>
              <a:t>, berfungsi untuk membawa alamat-alamat memori atau perangkat I/O menuju ke perangkat-perangkat yang dituju. Alamat-alamat tersebut terdiri dari 16 bit alamat dari 0000H-FFFFH, yang memungkinkan pengiriman sampai 64 KB (2MB). </a:t>
            </a:r>
            <a:endParaRPr lang="id-ID"/>
          </a:p>
          <a:p>
            <a:r>
              <a:rPr lang="id-ID" altLang="id-ID"/>
              <a:t>Saluran ditransfernya alamat memori atau I/O yang akan diakses.</a:t>
            </a:r>
            <a:endParaRPr lang="en-GB" altLang="id-ID"/>
          </a:p>
        </p:txBody>
      </p:sp>
      <p:sp>
        <p:nvSpPr>
          <p:cNvPr id="7" name="Footer Placeholder 6"/>
          <p:cNvSpPr>
            <a:spLocks noGrp="1"/>
          </p:cNvSpPr>
          <p:nvPr>
            <p:ph type="ftr" sz="quarter" idx="11"/>
          </p:nvPr>
        </p:nvSpPr>
        <p:spPr/>
        <p:txBody>
          <a:bodyPr/>
          <a:lstStyle/>
          <a:p>
            <a:pPr>
              <a:defRPr/>
            </a:pPr>
            <a:endParaRPr lang="en-GB"/>
          </a:p>
        </p:txBody>
      </p:sp>
    </p:spTree>
    <p:extLst>
      <p:ext uri="{BB962C8B-B14F-4D97-AF65-F5344CB8AC3E}">
        <p14:creationId xmlns:p14="http://schemas.microsoft.com/office/powerpoint/2010/main" val="48511085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4"/>
          <p:cNvSpPr>
            <a:spLocks noGrp="1" noChangeArrowheads="1"/>
          </p:cNvSpPr>
          <p:nvPr>
            <p:ph type="title"/>
          </p:nvPr>
        </p:nvSpPr>
        <p:spPr>
          <a:xfrm>
            <a:off x="838200" y="908720"/>
            <a:ext cx="10515600" cy="458032"/>
          </a:xfrm>
        </p:spPr>
        <p:txBody>
          <a:bodyPr/>
          <a:lstStyle/>
          <a:p>
            <a:pPr eaLnBrk="1" hangingPunct="1"/>
            <a:r>
              <a:rPr lang="id-ID" altLang="id-ID"/>
              <a:t>Diagram Sistem Mikroprosesor - 9</a:t>
            </a:r>
            <a:endParaRPr lang="en-GB" altLang="id-ID"/>
          </a:p>
        </p:txBody>
      </p:sp>
      <p:pic>
        <p:nvPicPr>
          <p:cNvPr id="17411" name="Picture 4"/>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a:xfrm>
            <a:off x="1992313" y="1557339"/>
            <a:ext cx="8229600" cy="2185987"/>
          </a:xfrm>
        </p:spPr>
      </p:pic>
      <mc:AlternateContent xmlns:mc="http://schemas.openxmlformats.org/markup-compatibility/2006" xmlns:a14="http://schemas.microsoft.com/office/drawing/2010/main">
        <mc:Choice Requires="a14">
          <p:sp>
            <p:nvSpPr>
              <p:cNvPr id="17412" name="Rectangle 5"/>
              <p:cNvSpPr>
                <a:spLocks noGrp="1" noChangeArrowheads="1"/>
              </p:cNvSpPr>
              <p:nvPr>
                <p:ph type="body" sz="half" idx="2"/>
              </p:nvPr>
            </p:nvSpPr>
            <p:spPr/>
            <p:txBody>
              <a:bodyPr/>
              <a:lstStyle/>
              <a:p>
                <a:r>
                  <a:rPr lang="en-US" b="1" dirty="0"/>
                  <a:t>Bus control </a:t>
                </a:r>
                <a:r>
                  <a:rPr lang="en-US" b="1" dirty="0" err="1"/>
                  <a:t>atau</a:t>
                </a:r>
                <a:r>
                  <a:rPr lang="en-US" b="1" dirty="0"/>
                  <a:t> </a:t>
                </a:r>
                <a:r>
                  <a:rPr lang="en-US" b="1" dirty="0" err="1"/>
                  <a:t>pengendali</a:t>
                </a:r>
                <a:r>
                  <a:rPr lang="en-US" dirty="0"/>
                  <a:t>, </a:t>
                </a:r>
                <a:r>
                  <a:rPr lang="en-US" dirty="0" err="1"/>
                  <a:t>berfungsi</a:t>
                </a:r>
                <a:r>
                  <a:rPr lang="en-US" dirty="0"/>
                  <a:t> </a:t>
                </a:r>
                <a:r>
                  <a:rPr lang="en-US" dirty="0" err="1"/>
                  <a:t>untuk</a:t>
                </a:r>
                <a:r>
                  <a:rPr lang="en-US" dirty="0"/>
                  <a:t> </a:t>
                </a:r>
                <a:r>
                  <a:rPr lang="en-US" dirty="0" err="1"/>
                  <a:t>membawa</a:t>
                </a:r>
                <a:r>
                  <a:rPr lang="en-US" dirty="0"/>
                  <a:t> </a:t>
                </a:r>
                <a:r>
                  <a:rPr lang="en-US" dirty="0" err="1"/>
                  <a:t>sinyal-sinyal</a:t>
                </a:r>
                <a:r>
                  <a:rPr lang="en-US" dirty="0"/>
                  <a:t> </a:t>
                </a:r>
                <a:r>
                  <a:rPr lang="en-US" dirty="0" err="1"/>
                  <a:t>kendali</a:t>
                </a:r>
                <a:r>
                  <a:rPr lang="en-US" dirty="0"/>
                  <a:t> </a:t>
                </a:r>
                <a:r>
                  <a:rPr lang="en-US" dirty="0" err="1"/>
                  <a:t>antara</a:t>
                </a:r>
                <a:r>
                  <a:rPr lang="en-US" dirty="0"/>
                  <a:t> </a:t>
                </a:r>
                <a:r>
                  <a:rPr lang="en-US" dirty="0" err="1"/>
                  <a:t>mikroprosesor</a:t>
                </a:r>
                <a:r>
                  <a:rPr lang="en-US" dirty="0"/>
                  <a:t> </a:t>
                </a:r>
                <a:r>
                  <a:rPr lang="en-US" dirty="0" err="1"/>
                  <a:t>dan</a:t>
                </a:r>
                <a:r>
                  <a:rPr lang="en-US" dirty="0"/>
                  <a:t> </a:t>
                </a:r>
                <a:r>
                  <a:rPr lang="en-US" dirty="0" err="1"/>
                  <a:t>semua</a:t>
                </a:r>
                <a:r>
                  <a:rPr lang="en-US" dirty="0"/>
                  <a:t> </a:t>
                </a:r>
                <a:r>
                  <a:rPr lang="en-US" dirty="0" err="1"/>
                  <a:t>alat</a:t>
                </a:r>
                <a:r>
                  <a:rPr lang="en-US" dirty="0"/>
                  <a:t> yang </a:t>
                </a:r>
                <a:r>
                  <a:rPr lang="en-US" dirty="0" err="1"/>
                  <a:t>dihubungkan</a:t>
                </a:r>
                <a:r>
                  <a:rPr lang="en-US" dirty="0"/>
                  <a:t> </a:t>
                </a:r>
                <a:r>
                  <a:rPr lang="en-US" dirty="0" err="1"/>
                  <a:t>kepada</a:t>
                </a:r>
                <a:r>
                  <a:rPr lang="en-US" dirty="0"/>
                  <a:t> bus-bus. </a:t>
                </a:r>
                <a:r>
                  <a:rPr lang="en-US" dirty="0" err="1"/>
                  <a:t>Contoh</a:t>
                </a:r>
                <a:r>
                  <a:rPr lang="en-US" dirty="0"/>
                  <a:t> </a:t>
                </a:r>
                <a:r>
                  <a:rPr lang="en-US" dirty="0" err="1"/>
                  <a:t>sinyalnya</a:t>
                </a:r>
                <a:r>
                  <a:rPr lang="en-US" dirty="0"/>
                  <a:t> </a:t>
                </a:r>
                <a:r>
                  <a:rPr lang="en-US" dirty="0" err="1"/>
                  <a:t>antara</a:t>
                </a:r>
                <a:r>
                  <a:rPr lang="en-US" dirty="0"/>
                  <a:t> lain </a:t>
                </a:r>
                <a:r>
                  <a:rPr lang="en-US" dirty="0" err="1"/>
                  <a:t>sinyal</a:t>
                </a:r>
                <a:r>
                  <a:rPr lang="en-US" dirty="0"/>
                  <a:t> </a:t>
                </a:r>
                <a14:m>
                  <m:oMath xmlns:m="http://schemas.openxmlformats.org/officeDocument/2006/math">
                    <m:bar>
                      <m:barPr>
                        <m:pos m:val="top"/>
                        <m:ctrlPr>
                          <a:rPr lang="en-US" i="1">
                            <a:latin typeface="Cambria Math" panose="02040503050406030204" pitchFamily="18" charset="0"/>
                          </a:rPr>
                        </m:ctrlPr>
                      </m:barPr>
                      <m:e>
                        <m:r>
                          <a:rPr lang="en-US" i="1">
                            <a:latin typeface="Cambria Math" panose="02040503050406030204" pitchFamily="18" charset="0"/>
                          </a:rPr>
                          <m:t>𝑊𝑅</m:t>
                        </m:r>
                      </m:e>
                    </m:bar>
                  </m:oMath>
                </a14:m>
                <a:r>
                  <a:rPr lang="en-US" dirty="0"/>
                  <a:t>  </a:t>
                </a:r>
                <a:r>
                  <a:rPr lang="en-US" dirty="0" err="1"/>
                  <a:t>untuk</a:t>
                </a:r>
                <a:r>
                  <a:rPr lang="en-US" dirty="0"/>
                  <a:t> </a:t>
                </a:r>
                <a:r>
                  <a:rPr lang="en-US" dirty="0" err="1"/>
                  <a:t>perintah</a:t>
                </a:r>
                <a:r>
                  <a:rPr lang="en-US" dirty="0"/>
                  <a:t> </a:t>
                </a:r>
                <a:r>
                  <a:rPr lang="en-US" i="1" dirty="0"/>
                  <a:t>write </a:t>
                </a:r>
                <a:r>
                  <a:rPr lang="en-US" dirty="0" err="1"/>
                  <a:t>atau</a:t>
                </a:r>
                <a:r>
                  <a:rPr lang="en-US" dirty="0"/>
                  <a:t> </a:t>
                </a:r>
                <a:r>
                  <a:rPr lang="en-US" dirty="0" err="1"/>
                  <a:t>tulis</a:t>
                </a:r>
                <a:r>
                  <a:rPr lang="en-US" dirty="0"/>
                  <a:t>, </a:t>
                </a:r>
                <a:r>
                  <a:rPr lang="en-US" dirty="0" err="1"/>
                  <a:t>sinyal</a:t>
                </a:r>
                <a:r>
                  <a:rPr lang="en-US" dirty="0"/>
                  <a:t> </a:t>
                </a:r>
                <a14:m>
                  <m:oMath xmlns:m="http://schemas.openxmlformats.org/officeDocument/2006/math">
                    <m:bar>
                      <m:barPr>
                        <m:pos m:val="top"/>
                        <m:ctrlPr>
                          <a:rPr lang="en-US" i="1">
                            <a:latin typeface="Cambria Math" panose="02040503050406030204" pitchFamily="18" charset="0"/>
                          </a:rPr>
                        </m:ctrlPr>
                      </m:barPr>
                      <m:e>
                        <m:r>
                          <a:rPr lang="en-US" i="1">
                            <a:latin typeface="Cambria Math" panose="02040503050406030204" pitchFamily="18" charset="0"/>
                          </a:rPr>
                          <m:t>𝑅𝐷</m:t>
                        </m:r>
                      </m:e>
                    </m:bar>
                  </m:oMath>
                </a14:m>
                <a:r>
                  <a:rPr lang="en-US" dirty="0"/>
                  <a:t> </a:t>
                </a:r>
                <a:r>
                  <a:rPr lang="en-US" dirty="0" err="1"/>
                  <a:t>untuk</a:t>
                </a:r>
                <a:r>
                  <a:rPr lang="en-US" dirty="0"/>
                  <a:t> </a:t>
                </a:r>
                <a:r>
                  <a:rPr lang="en-US" dirty="0" err="1"/>
                  <a:t>perintah</a:t>
                </a:r>
                <a:r>
                  <a:rPr lang="en-US" dirty="0"/>
                  <a:t> </a:t>
                </a:r>
                <a:r>
                  <a:rPr lang="en-US" i="1" dirty="0"/>
                  <a:t>read </a:t>
                </a:r>
                <a:r>
                  <a:rPr lang="en-US" dirty="0" err="1"/>
                  <a:t>atau</a:t>
                </a:r>
                <a:r>
                  <a:rPr lang="en-US" dirty="0"/>
                  <a:t> </a:t>
                </a:r>
                <a:r>
                  <a:rPr lang="en-US" dirty="0" err="1"/>
                  <a:t>baca</a:t>
                </a:r>
                <a:r>
                  <a:rPr lang="en-US" dirty="0"/>
                  <a:t>, </a:t>
                </a:r>
                <a:r>
                  <a:rPr lang="en-US" dirty="0" err="1"/>
                  <a:t>dan</a:t>
                </a:r>
                <a:r>
                  <a:rPr lang="en-US" dirty="0"/>
                  <a:t> lain-lain.</a:t>
                </a:r>
              </a:p>
              <a:p>
                <a:pPr eaLnBrk="1" hangingPunct="1"/>
                <a:r>
                  <a:rPr lang="id-ID" altLang="id-ID"/>
                  <a:t>Saluran </a:t>
                </a:r>
                <a:r>
                  <a:rPr lang="en-US" altLang="id-ID"/>
                  <a:t>yang berfungsi untuk meneruskan informasi</a:t>
                </a:r>
                <a:r>
                  <a:rPr lang="id-ID" altLang="id-ID"/>
                  <a:t> memori, I/O, dan </a:t>
                </a:r>
                <a:r>
                  <a:rPr lang="en-US" altLang="id-ID"/>
                  <a:t>status</a:t>
                </a:r>
                <a:r>
                  <a:rPr lang="id-ID" altLang="id-ID"/>
                  <a:t> CPU, Interupsi</a:t>
                </a:r>
                <a:r>
                  <a:rPr lang="en-US" altLang="id-ID"/>
                  <a:t> (program sementara)</a:t>
                </a:r>
                <a:r>
                  <a:rPr lang="id-ID" altLang="id-ID"/>
                  <a:t>, </a:t>
                </a:r>
                <a:r>
                  <a:rPr lang="en-US" altLang="id-ID"/>
                  <a:t>meneruskan sinyal</a:t>
                </a:r>
                <a:r>
                  <a:rPr lang="id-ID" altLang="id-ID"/>
                  <a:t> clock dan reset</a:t>
                </a:r>
                <a:r>
                  <a:rPr lang="en-US" altLang="id-ID"/>
                  <a:t> cpu.</a:t>
                </a:r>
                <a:endParaRPr lang="en-GB" altLang="id-ID"/>
              </a:p>
            </p:txBody>
          </p:sp>
        </mc:Choice>
        <mc:Fallback xmlns="">
          <p:sp>
            <p:nvSpPr>
              <p:cNvPr id="17412" name="Rectangle 5"/>
              <p:cNvSpPr>
                <a:spLocks noGrp="1" noRot="1" noChangeAspect="1" noMove="1" noResize="1" noEditPoints="1" noAdjustHandles="1" noChangeArrowheads="1" noChangeShapeType="1" noTextEdit="1"/>
              </p:cNvSpPr>
              <p:nvPr>
                <p:ph type="body" sz="half" idx="2"/>
              </p:nvPr>
            </p:nvSpPr>
            <p:spPr>
              <a:blipFill>
                <a:blip r:embed="rId3"/>
                <a:stretch>
                  <a:fillRect l="-1000" t="-4735" b="-44568"/>
                </a:stretch>
              </a:blipFill>
            </p:spPr>
            <p:txBody>
              <a:bodyPr/>
              <a:lstStyle/>
              <a:p>
                <a:r>
                  <a:rPr lang="id-ID">
                    <a:noFill/>
                  </a:rPr>
                  <a:t> </a:t>
                </a:r>
              </a:p>
            </p:txBody>
          </p:sp>
        </mc:Fallback>
      </mc:AlternateContent>
      <p:cxnSp>
        <p:nvCxnSpPr>
          <p:cNvPr id="6" name="Straight Arrow Connector 5"/>
          <p:cNvCxnSpPr/>
          <p:nvPr/>
        </p:nvCxnSpPr>
        <p:spPr>
          <a:xfrm flipV="1">
            <a:off x="5810251" y="2928939"/>
            <a:ext cx="500063" cy="142875"/>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8" name="Footer Placeholder 7"/>
          <p:cNvSpPr>
            <a:spLocks noGrp="1"/>
          </p:cNvSpPr>
          <p:nvPr>
            <p:ph type="ftr" sz="quarter" idx="11"/>
          </p:nvPr>
        </p:nvSpPr>
        <p:spPr/>
        <p:txBody>
          <a:bodyPr/>
          <a:lstStyle/>
          <a:p>
            <a:pPr>
              <a:defRPr/>
            </a:pPr>
            <a:endParaRPr lang="en-GB"/>
          </a:p>
        </p:txBody>
      </p:sp>
    </p:spTree>
    <p:extLst>
      <p:ext uri="{BB962C8B-B14F-4D97-AF65-F5344CB8AC3E}">
        <p14:creationId xmlns:p14="http://schemas.microsoft.com/office/powerpoint/2010/main" val="134483718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Sistem</a:t>
            </a:r>
            <a:r>
              <a:rPr lang="en-US" dirty="0"/>
              <a:t> Bus</a:t>
            </a:r>
          </a:p>
        </p:txBody>
      </p:sp>
      <p:pic>
        <p:nvPicPr>
          <p:cNvPr id="4" name="Content Placeholder 3"/>
          <p:cNvPicPr>
            <a:picLocks noGrp="1"/>
          </p:cNvPicPr>
          <p:nvPr>
            <p:ph idx="1"/>
          </p:nvPr>
        </p:nvPicPr>
        <p:blipFill>
          <a:blip r:embed="rId3"/>
          <a:srcRect l="16182" t="33993" r="39853" b="29691"/>
          <a:stretch>
            <a:fillRect/>
          </a:stretch>
        </p:blipFill>
        <p:spPr bwMode="auto">
          <a:xfrm>
            <a:off x="4282534" y="1635612"/>
            <a:ext cx="7029855" cy="3264734"/>
          </a:xfrm>
          <a:prstGeom prst="rect">
            <a:avLst/>
          </a:prstGeom>
          <a:noFill/>
          <a:ln w="9525">
            <a:noFill/>
            <a:miter lim="800000"/>
            <a:headEnd/>
            <a:tailEnd/>
          </a:ln>
        </p:spPr>
      </p:pic>
      <p:sp>
        <p:nvSpPr>
          <p:cNvPr id="5" name="TextBox 4"/>
          <p:cNvSpPr txBox="1"/>
          <p:nvPr/>
        </p:nvSpPr>
        <p:spPr>
          <a:xfrm>
            <a:off x="264696" y="1765658"/>
            <a:ext cx="4241126" cy="3693319"/>
          </a:xfrm>
          <a:prstGeom prst="rect">
            <a:avLst/>
          </a:prstGeom>
          <a:noFill/>
        </p:spPr>
        <p:txBody>
          <a:bodyPr wrap="square" rtlCol="0">
            <a:spAutoFit/>
          </a:bodyPr>
          <a:lstStyle/>
          <a:p>
            <a:r>
              <a:rPr lang="en-US" dirty="0" err="1"/>
              <a:t>Terdapat</a:t>
            </a:r>
            <a:r>
              <a:rPr lang="en-US" dirty="0"/>
              <a:t> 3 </a:t>
            </a:r>
            <a:r>
              <a:rPr lang="en-US" dirty="0" err="1"/>
              <a:t>jenis</a:t>
            </a:r>
            <a:r>
              <a:rPr lang="en-US" dirty="0"/>
              <a:t> bus:</a:t>
            </a:r>
          </a:p>
          <a:p>
            <a:pPr marL="285750" indent="-285750">
              <a:buFont typeface="Arial" panose="020B0604020202020204" pitchFamily="34" charset="0"/>
              <a:buChar char="•"/>
            </a:pPr>
            <a:r>
              <a:rPr lang="en-US" dirty="0"/>
              <a:t>bus data</a:t>
            </a:r>
          </a:p>
          <a:p>
            <a:pPr marL="285750" indent="-285750">
              <a:buFont typeface="Arial" panose="020B0604020202020204" pitchFamily="34" charset="0"/>
              <a:buChar char="•"/>
            </a:pPr>
            <a:r>
              <a:rPr lang="en-US" dirty="0"/>
              <a:t>bus </a:t>
            </a:r>
            <a:r>
              <a:rPr lang="en-US" dirty="0" err="1"/>
              <a:t>alamat</a:t>
            </a:r>
            <a:endParaRPr lang="en-US" dirty="0"/>
          </a:p>
          <a:p>
            <a:pPr marL="285750" indent="-285750">
              <a:buFont typeface="Arial" panose="020B0604020202020204" pitchFamily="34" charset="0"/>
              <a:buChar char="•"/>
            </a:pPr>
            <a:r>
              <a:rPr lang="en-US" dirty="0"/>
              <a:t>bus control. </a:t>
            </a:r>
          </a:p>
          <a:p>
            <a:endParaRPr lang="en-US" dirty="0"/>
          </a:p>
          <a:p>
            <a:r>
              <a:rPr lang="en-US" dirty="0" err="1"/>
              <a:t>Ketiganya</a:t>
            </a:r>
            <a:r>
              <a:rPr lang="en-US" dirty="0"/>
              <a:t> </a:t>
            </a:r>
            <a:r>
              <a:rPr lang="en-US" dirty="0" err="1"/>
              <a:t>berfungsi</a:t>
            </a:r>
            <a:r>
              <a:rPr lang="en-US" dirty="0"/>
              <a:t> </a:t>
            </a:r>
            <a:r>
              <a:rPr lang="en-US" dirty="0" err="1"/>
              <a:t>sebagai</a:t>
            </a:r>
            <a:r>
              <a:rPr lang="en-US" dirty="0"/>
              <a:t> </a:t>
            </a:r>
            <a:r>
              <a:rPr lang="en-US" dirty="0" err="1"/>
              <a:t>penghubung</a:t>
            </a:r>
            <a:r>
              <a:rPr lang="en-US" dirty="0"/>
              <a:t> </a:t>
            </a:r>
            <a:r>
              <a:rPr lang="en-US" dirty="0" err="1"/>
              <a:t>antara</a:t>
            </a:r>
            <a:r>
              <a:rPr lang="en-US" dirty="0"/>
              <a:t> </a:t>
            </a:r>
            <a:r>
              <a:rPr lang="en-US" dirty="0" err="1"/>
              <a:t>mikroprosesor</a:t>
            </a:r>
            <a:r>
              <a:rPr lang="en-US" dirty="0"/>
              <a:t> </a:t>
            </a:r>
            <a:r>
              <a:rPr lang="en-US" dirty="0" err="1"/>
              <a:t>dengan</a:t>
            </a:r>
            <a:r>
              <a:rPr lang="en-US" dirty="0"/>
              <a:t> </a:t>
            </a:r>
            <a:r>
              <a:rPr lang="en-US" dirty="0" err="1"/>
              <a:t>memori</a:t>
            </a:r>
            <a:r>
              <a:rPr lang="en-US" dirty="0"/>
              <a:t> </a:t>
            </a:r>
            <a:r>
              <a:rPr lang="en-US" dirty="0" err="1"/>
              <a:t>dan</a:t>
            </a:r>
            <a:r>
              <a:rPr lang="en-US" dirty="0"/>
              <a:t> </a:t>
            </a:r>
            <a:r>
              <a:rPr lang="en-US" dirty="0" err="1"/>
              <a:t>perangkat</a:t>
            </a:r>
            <a:r>
              <a:rPr lang="en-US" dirty="0"/>
              <a:t> </a:t>
            </a:r>
            <a:r>
              <a:rPr lang="en-US" i="1" dirty="0"/>
              <a:t>input output</a:t>
            </a:r>
            <a:r>
              <a:rPr lang="en-US" dirty="0"/>
              <a:t>. </a:t>
            </a:r>
          </a:p>
          <a:p>
            <a:endParaRPr lang="en-US" dirty="0"/>
          </a:p>
          <a:p>
            <a:r>
              <a:rPr lang="en-US" dirty="0"/>
              <a:t>Bus- bus </a:t>
            </a:r>
            <a:r>
              <a:rPr lang="en-US" dirty="0" err="1"/>
              <a:t>ini</a:t>
            </a:r>
            <a:r>
              <a:rPr lang="en-US" dirty="0"/>
              <a:t> </a:t>
            </a:r>
            <a:r>
              <a:rPr lang="en-US" dirty="0" err="1"/>
              <a:t>dapat</a:t>
            </a:r>
            <a:r>
              <a:rPr lang="en-US" dirty="0"/>
              <a:t> </a:t>
            </a:r>
            <a:r>
              <a:rPr lang="en-US" dirty="0" err="1"/>
              <a:t>bersifat</a:t>
            </a:r>
            <a:r>
              <a:rPr lang="en-US" dirty="0"/>
              <a:t> </a:t>
            </a:r>
            <a:r>
              <a:rPr lang="en-US" dirty="0" err="1"/>
              <a:t>dua</a:t>
            </a:r>
            <a:r>
              <a:rPr lang="en-US" dirty="0"/>
              <a:t> </a:t>
            </a:r>
            <a:r>
              <a:rPr lang="en-US" dirty="0" err="1"/>
              <a:t>arah</a:t>
            </a:r>
            <a:r>
              <a:rPr lang="en-US" dirty="0"/>
              <a:t> </a:t>
            </a:r>
            <a:r>
              <a:rPr lang="en-US" dirty="0" err="1"/>
              <a:t>ataupun</a:t>
            </a:r>
            <a:r>
              <a:rPr lang="en-US" dirty="0"/>
              <a:t> </a:t>
            </a:r>
            <a:r>
              <a:rPr lang="en-US" dirty="0" err="1"/>
              <a:t>satu</a:t>
            </a:r>
            <a:r>
              <a:rPr lang="en-US" dirty="0"/>
              <a:t> </a:t>
            </a:r>
            <a:r>
              <a:rPr lang="en-US" dirty="0" err="1"/>
              <a:t>arah</a:t>
            </a:r>
            <a:r>
              <a:rPr lang="en-US" dirty="0"/>
              <a:t>.</a:t>
            </a:r>
          </a:p>
          <a:p>
            <a:endParaRPr lang="en-US" dirty="0"/>
          </a:p>
        </p:txBody>
      </p:sp>
    </p:spTree>
    <p:extLst>
      <p:ext uri="{BB962C8B-B14F-4D97-AF65-F5344CB8AC3E}">
        <p14:creationId xmlns:p14="http://schemas.microsoft.com/office/powerpoint/2010/main" val="251824113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a:t>Pengenalan</a:t>
            </a:r>
            <a:br>
              <a:rPr lang="id-ID"/>
            </a:br>
            <a:r>
              <a:rPr lang="en-US"/>
              <a:t>Mikrokontroler </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35495" y="1709740"/>
            <a:ext cx="4436208" cy="3916483"/>
          </a:xfrm>
          <a:prstGeom prst="rect">
            <a:avLst/>
          </a:prstGeom>
        </p:spPr>
      </p:pic>
    </p:spTree>
    <p:extLst>
      <p:ext uri="{BB962C8B-B14F-4D97-AF65-F5344CB8AC3E}">
        <p14:creationId xmlns:p14="http://schemas.microsoft.com/office/powerpoint/2010/main" val="216915410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atin typeface="Monotype Corsiva" pitchFamily="66" charset="0"/>
              </a:rPr>
              <a:t>Microcontroller</a:t>
            </a:r>
          </a:p>
        </p:txBody>
      </p:sp>
      <p:sp>
        <p:nvSpPr>
          <p:cNvPr id="3" name="Content Placeholder 2"/>
          <p:cNvSpPr>
            <a:spLocks noGrp="1"/>
          </p:cNvSpPr>
          <p:nvPr>
            <p:ph idx="1"/>
          </p:nvPr>
        </p:nvSpPr>
        <p:spPr>
          <a:xfrm>
            <a:off x="838200" y="1366753"/>
            <a:ext cx="10515600" cy="4810212"/>
          </a:xfrm>
        </p:spPr>
        <p:txBody>
          <a:bodyPr>
            <a:normAutofit/>
          </a:bodyPr>
          <a:lstStyle/>
          <a:p>
            <a:pPr marL="228600" indent="-228600" algn="just">
              <a:lnSpc>
                <a:spcPct val="80000"/>
              </a:lnSpc>
              <a:buFont typeface="Wingdings" pitchFamily="2" charset="2"/>
              <a:buChar char="Ø"/>
            </a:pPr>
            <a:r>
              <a:rPr lang="sv-SE" altLang="ko-KR" dirty="0">
                <a:latin typeface="Comic Sans MS" pitchFamily="66" charset="0"/>
                <a:ea typeface="Gulim" pitchFamily="34" charset="-127"/>
              </a:rPr>
              <a:t>Mikrokontroller </a:t>
            </a:r>
            <a:r>
              <a:rPr lang="sv-SE" altLang="ko-KR" dirty="0">
                <a:latin typeface="Comic Sans MS" pitchFamily="66" charset="0"/>
                <a:ea typeface="Gulim" pitchFamily="34" charset="-127"/>
                <a:sym typeface="Wingdings" pitchFamily="2" charset="2"/>
              </a:rPr>
              <a:t> </a:t>
            </a:r>
            <a:r>
              <a:rPr lang="sv-SE" altLang="ko-KR" dirty="0">
                <a:latin typeface="Comic Sans MS" pitchFamily="66" charset="0"/>
                <a:ea typeface="Gulim" pitchFamily="34" charset="-127"/>
              </a:rPr>
              <a:t> </a:t>
            </a:r>
            <a:r>
              <a:rPr lang="sv-SE" altLang="ko-KR" sz="2400" dirty="0">
                <a:latin typeface="Comic Sans MS" pitchFamily="66" charset="0"/>
                <a:ea typeface="Gulim" pitchFamily="34" charset="-127"/>
              </a:rPr>
              <a:t>mikrokomputer dalam keping tunggal (single chip Microcomputer) yang dapat berdiri sendiri serta memiliki CPU dan dilengkapi dengan memori input output</a:t>
            </a:r>
            <a:r>
              <a:rPr lang="sv-SE" altLang="ko-KR" dirty="0">
                <a:latin typeface="Comic Sans MS" pitchFamily="66" charset="0"/>
                <a:ea typeface="Gulim" pitchFamily="34" charset="-127"/>
              </a:rPr>
              <a:t>.</a:t>
            </a:r>
          </a:p>
          <a:p>
            <a:pPr marL="228600" indent="-228600" algn="just">
              <a:lnSpc>
                <a:spcPct val="80000"/>
              </a:lnSpc>
              <a:buFont typeface="Wingdings" pitchFamily="2" charset="2"/>
              <a:buChar char="Ø"/>
            </a:pPr>
            <a:r>
              <a:rPr lang="sv-SE" altLang="ko-KR" dirty="0">
                <a:latin typeface="Comic Sans MS" pitchFamily="66" charset="0"/>
                <a:ea typeface="Gulim" pitchFamily="34" charset="-127"/>
              </a:rPr>
              <a:t>Didalamnya terdapat:</a:t>
            </a:r>
          </a:p>
          <a:p>
            <a:pPr marL="754380" lvl="1" indent="-457200" algn="just">
              <a:lnSpc>
                <a:spcPct val="80000"/>
              </a:lnSpc>
              <a:buAutoNum type="alphaLcPeriod"/>
            </a:pPr>
            <a:r>
              <a:rPr lang="sv-SE" altLang="ko-KR" dirty="0">
                <a:latin typeface="Comic Sans MS" pitchFamily="66" charset="0"/>
                <a:ea typeface="Gulim" pitchFamily="34" charset="-127"/>
              </a:rPr>
              <a:t>Processor ( ALU + Unit Control )</a:t>
            </a:r>
          </a:p>
          <a:p>
            <a:pPr marL="754380" lvl="1" indent="-457200" algn="just">
              <a:lnSpc>
                <a:spcPct val="80000"/>
              </a:lnSpc>
              <a:buAutoNum type="alphaLcPeriod"/>
            </a:pPr>
            <a:r>
              <a:rPr lang="sv-SE" altLang="ko-KR" dirty="0">
                <a:latin typeface="Comic Sans MS" pitchFamily="66" charset="0"/>
                <a:ea typeface="Gulim" pitchFamily="34" charset="-127"/>
              </a:rPr>
              <a:t>Internal Memory RAM</a:t>
            </a:r>
          </a:p>
          <a:p>
            <a:pPr marL="754380" lvl="1" indent="-457200" algn="just">
              <a:lnSpc>
                <a:spcPct val="80000"/>
              </a:lnSpc>
              <a:buAutoNum type="alphaLcPeriod"/>
            </a:pPr>
            <a:r>
              <a:rPr lang="sv-SE" altLang="ko-KR" dirty="0">
                <a:latin typeface="Comic Sans MS" pitchFamily="66" charset="0"/>
                <a:ea typeface="Gulim" pitchFamily="34" charset="-127"/>
              </a:rPr>
              <a:t>I/O – Port Serial dan Paralel</a:t>
            </a:r>
          </a:p>
          <a:p>
            <a:pPr marL="754380" lvl="1" indent="-457200" algn="just">
              <a:lnSpc>
                <a:spcPct val="80000"/>
              </a:lnSpc>
              <a:buAutoNum type="alphaLcPeriod"/>
            </a:pPr>
            <a:r>
              <a:rPr lang="sv-SE" altLang="ko-KR" dirty="0">
                <a:latin typeface="Comic Sans MS" pitchFamily="66" charset="0"/>
                <a:ea typeface="Gulim" pitchFamily="34" charset="-127"/>
              </a:rPr>
              <a:t>Timer</a:t>
            </a:r>
          </a:p>
          <a:p>
            <a:pPr marL="754380" lvl="1" indent="-457200" algn="just">
              <a:lnSpc>
                <a:spcPct val="80000"/>
              </a:lnSpc>
              <a:buAutoNum type="alphaLcPeriod"/>
            </a:pPr>
            <a:r>
              <a:rPr lang="sv-SE" altLang="ko-KR" dirty="0">
                <a:latin typeface="Comic Sans MS" pitchFamily="66" charset="0"/>
                <a:ea typeface="Gulim" pitchFamily="34" charset="-127"/>
              </a:rPr>
              <a:t>Interrupt Control sehingga dapat difungsikan sebagaimana komputer. </a:t>
            </a:r>
          </a:p>
          <a:p>
            <a:pPr marL="228600" indent="-228600" algn="just">
              <a:lnSpc>
                <a:spcPct val="80000"/>
              </a:lnSpc>
              <a:buFont typeface="Wingdings" pitchFamily="2" charset="2"/>
              <a:buChar char="Ø"/>
            </a:pPr>
            <a:r>
              <a:rPr lang="sv-SE" altLang="ko-KR" sz="2400" dirty="0">
                <a:latin typeface="Comic Sans MS" pitchFamily="66" charset="0"/>
                <a:ea typeface="Gulim" pitchFamily="34" charset="-127"/>
              </a:rPr>
              <a:t>Sebuah chip Mikrokontroller hanya mampu menangani satu macam aplikasi saja, tidak seperti halnya komputer yang bisa menangani berbagai macam aplikasi.</a:t>
            </a:r>
            <a:endParaRPr lang="en-US" sz="2400" dirty="0">
              <a:latin typeface="Comic Sans MS" pitchFamily="66" charset="0"/>
            </a:endParaRPr>
          </a:p>
          <a:p>
            <a:endParaRPr lang="en-US" dirty="0">
              <a:latin typeface="Comic Sans MS" pitchFamily="66" charset="0"/>
            </a:endParaRPr>
          </a:p>
        </p:txBody>
      </p:sp>
    </p:spTree>
    <p:extLst>
      <p:ext uri="{BB962C8B-B14F-4D97-AF65-F5344CB8AC3E}">
        <p14:creationId xmlns:p14="http://schemas.microsoft.com/office/powerpoint/2010/main" val="159214858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4"/>
          <p:cNvSpPr>
            <a:spLocks noGrp="1" noChangeArrowheads="1"/>
          </p:cNvSpPr>
          <p:nvPr>
            <p:ph type="title"/>
          </p:nvPr>
        </p:nvSpPr>
        <p:spPr/>
        <p:txBody>
          <a:bodyPr/>
          <a:lstStyle/>
          <a:p>
            <a:pPr eaLnBrk="1" hangingPunct="1"/>
            <a:r>
              <a:rPr lang="id-ID" altLang="id-ID"/>
              <a:t>Mikrokontroller</a:t>
            </a:r>
            <a:endParaRPr lang="en-GB" altLang="id-ID"/>
          </a:p>
        </p:txBody>
      </p:sp>
      <p:pic>
        <p:nvPicPr>
          <p:cNvPr id="18435" name="Picture 6" descr="microcontrolle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a:xfrm>
            <a:off x="3061229" y="1550988"/>
            <a:ext cx="6069541" cy="4625975"/>
          </a:xfrm>
          <a:noFill/>
        </p:spPr>
      </p:pic>
    </p:spTree>
    <p:extLst>
      <p:ext uri="{BB962C8B-B14F-4D97-AF65-F5344CB8AC3E}">
        <p14:creationId xmlns:p14="http://schemas.microsoft.com/office/powerpoint/2010/main" val="32107209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5"/>
          <p:cNvSpPr>
            <a:spLocks noGrp="1" noChangeArrowheads="1"/>
          </p:cNvSpPr>
          <p:nvPr>
            <p:ph type="title"/>
          </p:nvPr>
        </p:nvSpPr>
        <p:spPr/>
        <p:txBody>
          <a:bodyPr/>
          <a:lstStyle/>
          <a:p>
            <a:pPr eaLnBrk="1" hangingPunct="1"/>
            <a:r>
              <a:rPr lang="id-ID" altLang="id-ID"/>
              <a:t>Perbedaan uP dan uC</a:t>
            </a:r>
            <a:endParaRPr lang="en-GB" altLang="id-ID"/>
          </a:p>
        </p:txBody>
      </p:sp>
      <p:pic>
        <p:nvPicPr>
          <p:cNvPr id="19459" name="Picture 8" descr="microprocessor-based-system"/>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a:xfrm>
            <a:off x="838200" y="1844676"/>
            <a:ext cx="4886706" cy="3899377"/>
          </a:xfrm>
          <a:noFill/>
        </p:spPr>
      </p:pic>
      <p:pic>
        <p:nvPicPr>
          <p:cNvPr id="19460" name="Picture 9" descr="microcontroller-system"/>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7627853" y="1750554"/>
            <a:ext cx="3334255" cy="3993499"/>
          </a:xfrm>
          <a:noFill/>
        </p:spPr>
      </p:pic>
    </p:spTree>
    <p:extLst>
      <p:ext uri="{BB962C8B-B14F-4D97-AF65-F5344CB8AC3E}">
        <p14:creationId xmlns:p14="http://schemas.microsoft.com/office/powerpoint/2010/main" val="280710811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err="1"/>
              <a:t>Pengenalan</a:t>
            </a:r>
            <a:r>
              <a:rPr lang="en-US"/>
              <a:t> </a:t>
            </a:r>
            <a:br>
              <a:rPr lang="id-ID"/>
            </a:br>
            <a:r>
              <a:rPr lang="en-US"/>
              <a:t>Mikroprocessor</a:t>
            </a:r>
            <a:endParaRPr lang="en-US" dirty="0"/>
          </a:p>
        </p:txBody>
      </p:sp>
      <p:pic>
        <p:nvPicPr>
          <p:cNvPr id="5" name="Picture 4"/>
          <p:cNvPicPr>
            <a:picLocks noChangeAspect="1"/>
          </p:cNvPicPr>
          <p:nvPr/>
        </p:nvPicPr>
        <p:blipFill>
          <a:blip r:embed="rId3">
            <a:extLst>
              <a:ext uri="{BEBA8EAE-BF5A-486C-A8C5-ECC9F3942E4B}">
                <a14:imgProps xmlns:a14="http://schemas.microsoft.com/office/drawing/2010/main">
                  <a14:imgLayer r:embed="rId4">
                    <a14:imgEffect>
                      <a14:brightnessContrast contrast="-3000"/>
                    </a14:imgEffect>
                  </a14:imgLayer>
                </a14:imgProps>
              </a:ext>
              <a:ext uri="{28A0092B-C50C-407E-A947-70E740481C1C}">
                <a14:useLocalDpi xmlns:a14="http://schemas.microsoft.com/office/drawing/2010/main" val="0"/>
              </a:ext>
            </a:extLst>
          </a:blip>
          <a:stretch>
            <a:fillRect/>
          </a:stretch>
        </p:blipFill>
        <p:spPr>
          <a:xfrm>
            <a:off x="6466981" y="1378371"/>
            <a:ext cx="5725019" cy="4293765"/>
          </a:xfrm>
          <a:prstGeom prst="rect">
            <a:avLst/>
          </a:prstGeom>
        </p:spPr>
      </p:pic>
    </p:spTree>
    <p:extLst>
      <p:ext uri="{BB962C8B-B14F-4D97-AF65-F5344CB8AC3E}">
        <p14:creationId xmlns:p14="http://schemas.microsoft.com/office/powerpoint/2010/main" val="7493013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54332" b="15535"/>
          <a:stretch/>
        </p:blipFill>
        <p:spPr bwMode="auto">
          <a:xfrm>
            <a:off x="3158836" y="360485"/>
            <a:ext cx="3200400" cy="60036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p:cNvPicPr>
            <a:picLocks noChangeAspect="1"/>
          </p:cNvPicPr>
          <p:nvPr/>
        </p:nvPicPr>
        <p:blipFill>
          <a:blip r:embed="rId3"/>
          <a:stretch>
            <a:fillRect/>
          </a:stretch>
        </p:blipFill>
        <p:spPr>
          <a:xfrm>
            <a:off x="7633855" y="189584"/>
            <a:ext cx="4889416" cy="1625362"/>
          </a:xfrm>
          <a:prstGeom prst="rect">
            <a:avLst/>
          </a:prstGeom>
        </p:spPr>
      </p:pic>
      <p:pic>
        <p:nvPicPr>
          <p:cNvPr id="5" name="Picture 4"/>
          <p:cNvPicPr>
            <a:picLocks noChangeAspect="1"/>
          </p:cNvPicPr>
          <p:nvPr/>
        </p:nvPicPr>
        <p:blipFill>
          <a:blip r:embed="rId4"/>
          <a:stretch>
            <a:fillRect/>
          </a:stretch>
        </p:blipFill>
        <p:spPr>
          <a:xfrm>
            <a:off x="7796601" y="1791775"/>
            <a:ext cx="4218798" cy="3828620"/>
          </a:xfrm>
          <a:prstGeom prst="rect">
            <a:avLst/>
          </a:prstGeom>
        </p:spPr>
      </p:pic>
    </p:spTree>
    <p:extLst>
      <p:ext uri="{BB962C8B-B14F-4D97-AF65-F5344CB8AC3E}">
        <p14:creationId xmlns:p14="http://schemas.microsoft.com/office/powerpoint/2010/main" val="405933296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Power Supply</a:t>
            </a:r>
          </a:p>
        </p:txBody>
      </p:sp>
      <p:sp>
        <p:nvSpPr>
          <p:cNvPr id="6" name="Content Placeholder 5"/>
          <p:cNvSpPr>
            <a:spLocks noGrp="1"/>
          </p:cNvSpPr>
          <p:nvPr>
            <p:ph idx="1"/>
          </p:nvPr>
        </p:nvSpPr>
        <p:spPr/>
        <p:txBody>
          <a:bodyPr>
            <a:normAutofit/>
          </a:bodyPr>
          <a:lstStyle/>
          <a:p>
            <a:r>
              <a:rPr lang="sv-SE" altLang="ko-KR">
                <a:latin typeface="Comic Sans MS" pitchFamily="66" charset="0"/>
                <a:ea typeface="Gulim" pitchFamily="34" charset="-127"/>
              </a:rPr>
              <a:t>Power Supply : level tegangan 5 Volt DC.</a:t>
            </a:r>
          </a:p>
          <a:p>
            <a:r>
              <a:rPr lang="sv-SE" altLang="ko-KR">
                <a:latin typeface="Comic Sans MS" pitchFamily="66" charset="0"/>
                <a:ea typeface="Gulim" pitchFamily="34" charset="-127"/>
              </a:rPr>
              <a:t>Banyak tersedia di pasaran dan bisa digunakan sebagai sumber catuan tegangan stabil. </a:t>
            </a:r>
          </a:p>
          <a:p>
            <a:r>
              <a:rPr lang="sv-SE" altLang="ko-KR">
                <a:latin typeface="Comic Sans MS" pitchFamily="66" charset="0"/>
                <a:ea typeface="Gulim" pitchFamily="34" charset="-127"/>
              </a:rPr>
              <a:t>Jika memanfaatkan power supply yang tersedia dipasaran, perlu dipilih berdasarkan  kebutuhan dan karakteristik tegangan, arus dan daya yang dibutuhkan oleh sistem. </a:t>
            </a:r>
            <a:r>
              <a:rPr lang="en-US" altLang="ko-KR">
                <a:latin typeface="Comic Sans MS" pitchFamily="66" charset="0"/>
                <a:ea typeface="Gulim" pitchFamily="34" charset="-127"/>
              </a:rPr>
              <a:t> </a:t>
            </a:r>
            <a:endParaRPr lang="en-US">
              <a:latin typeface="Comic Sans MS" pitchFamily="66" charset="0"/>
            </a:endParaRPr>
          </a:p>
          <a:p>
            <a:endParaRPr lang="en-US">
              <a:latin typeface="Comic Sans MS" pitchFamily="66" charset="0"/>
            </a:endParaRPr>
          </a:p>
        </p:txBody>
      </p:sp>
    </p:spTree>
    <p:extLst>
      <p:ext uri="{BB962C8B-B14F-4D97-AF65-F5344CB8AC3E}">
        <p14:creationId xmlns:p14="http://schemas.microsoft.com/office/powerpoint/2010/main" val="383614702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998874" y="713894"/>
            <a:ext cx="9014952" cy="701154"/>
          </a:xfrm>
        </p:spPr>
        <p:txBody>
          <a:bodyPr/>
          <a:lstStyle/>
          <a:p>
            <a:r>
              <a:rPr lang="en-US" dirty="0"/>
              <a:t>Clock Generator</a:t>
            </a:r>
          </a:p>
        </p:txBody>
      </p:sp>
      <p:pic>
        <p:nvPicPr>
          <p:cNvPr id="7" name="Picture 4"/>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108363" y="1372725"/>
            <a:ext cx="3768437" cy="2942769"/>
          </a:xfrm>
          <a:noFill/>
        </p:spPr>
      </p:pic>
      <p:sp>
        <p:nvSpPr>
          <p:cNvPr id="6" name="Text Placeholder 5"/>
          <p:cNvSpPr>
            <a:spLocks noGrp="1"/>
          </p:cNvSpPr>
          <p:nvPr>
            <p:ph type="body" sz="half" idx="2"/>
          </p:nvPr>
        </p:nvSpPr>
        <p:spPr>
          <a:xfrm>
            <a:off x="6135900" y="1064471"/>
            <a:ext cx="5650671" cy="1198419"/>
          </a:xfrm>
        </p:spPr>
        <p:txBody>
          <a:bodyPr/>
          <a:lstStyle/>
          <a:p>
            <a:r>
              <a:rPr lang="sv-SE" altLang="ko-KR" sz="2500" dirty="0">
                <a:ea typeface="Gulim" pitchFamily="34" charset="-127"/>
              </a:rPr>
              <a:t>Pembangkit/Clock Generator berfungsi untuk mengatur ritme kerja mikroprocessor</a:t>
            </a:r>
          </a:p>
          <a:p>
            <a:endParaRPr lang="en-US" sz="2500" dirty="0"/>
          </a:p>
        </p:txBody>
      </p:sp>
      <p:pic>
        <p:nvPicPr>
          <p:cNvPr id="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38110" y="2554547"/>
            <a:ext cx="4589194" cy="2892998"/>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p:cNvPicPr>
            <a:picLocks noChangeAspect="1"/>
          </p:cNvPicPr>
          <p:nvPr/>
        </p:nvPicPr>
        <p:blipFill>
          <a:blip r:embed="rId4"/>
          <a:stretch>
            <a:fillRect/>
          </a:stretch>
        </p:blipFill>
        <p:spPr>
          <a:xfrm>
            <a:off x="4244236" y="4584318"/>
            <a:ext cx="1891664" cy="1726453"/>
          </a:xfrm>
          <a:prstGeom prst="rect">
            <a:avLst/>
          </a:prstGeom>
        </p:spPr>
      </p:pic>
    </p:spTree>
    <p:extLst>
      <p:ext uri="{BB962C8B-B14F-4D97-AF65-F5344CB8AC3E}">
        <p14:creationId xmlns:p14="http://schemas.microsoft.com/office/powerpoint/2010/main" val="223681848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Autofit/>
          </a:bodyPr>
          <a:lstStyle/>
          <a:p>
            <a:pPr>
              <a:tabLst>
                <a:tab pos="1804988" algn="l"/>
              </a:tabLst>
            </a:pPr>
            <a:r>
              <a:rPr lang="en-US" sz="3600"/>
              <a:t>Siklus-siklus mesin (machine cycle)</a:t>
            </a:r>
          </a:p>
        </p:txBody>
      </p:sp>
      <p:sp>
        <p:nvSpPr>
          <p:cNvPr id="8" name="Content Placeholder 7"/>
          <p:cNvSpPr>
            <a:spLocks noGrp="1"/>
          </p:cNvSpPr>
          <p:nvPr>
            <p:ph idx="1"/>
          </p:nvPr>
        </p:nvSpPr>
        <p:spPr/>
        <p:txBody>
          <a:bodyPr>
            <a:normAutofit/>
          </a:bodyPr>
          <a:lstStyle/>
          <a:p>
            <a:pPr algn="just">
              <a:lnSpc>
                <a:spcPct val="90000"/>
              </a:lnSpc>
            </a:pPr>
            <a:r>
              <a:rPr lang="sv-SE" altLang="ko-KR" dirty="0">
                <a:latin typeface="Comic Sans MS" pitchFamily="66" charset="0"/>
                <a:ea typeface="Gulim" pitchFamily="34" charset="-127"/>
              </a:rPr>
              <a:t>Pembangkit internal-clock menentukan runtutan kondisi (</a:t>
            </a:r>
            <a:r>
              <a:rPr lang="sv-SE" altLang="ko-KR" i="1" dirty="0">
                <a:latin typeface="Comic Sans MS" pitchFamily="66" charset="0"/>
                <a:ea typeface="Gulim" pitchFamily="34" charset="-127"/>
              </a:rPr>
              <a:t>state</a:t>
            </a:r>
            <a:r>
              <a:rPr lang="sv-SE" altLang="ko-KR" dirty="0">
                <a:latin typeface="Comic Sans MS" pitchFamily="66" charset="0"/>
                <a:ea typeface="Gulim" pitchFamily="34" charset="-127"/>
              </a:rPr>
              <a:t>) membentuk sebuah siklus mesin mikrokontroller.</a:t>
            </a:r>
          </a:p>
          <a:p>
            <a:pPr algn="just">
              <a:lnSpc>
                <a:spcPct val="90000"/>
              </a:lnSpc>
            </a:pPr>
            <a:r>
              <a:rPr lang="pt-BR" altLang="ko-KR" dirty="0">
                <a:latin typeface="Comic Sans MS" pitchFamily="66" charset="0"/>
                <a:ea typeface="Gulim" pitchFamily="34" charset="-127"/>
              </a:rPr>
              <a:t>Setiap siklus bisa diberikan tanda s (s</a:t>
            </a:r>
            <a:r>
              <a:rPr lang="pt-BR" altLang="ko-KR" baseline="-25000" dirty="0">
                <a:latin typeface="Comic Sans MS" pitchFamily="66" charset="0"/>
                <a:ea typeface="Gulim" pitchFamily="34" charset="-127"/>
              </a:rPr>
              <a:t>0 </a:t>
            </a:r>
            <a:r>
              <a:rPr lang="pt-BR" altLang="ko-KR" dirty="0">
                <a:latin typeface="Comic Sans MS" pitchFamily="66" charset="0"/>
                <a:ea typeface="Gulim" pitchFamily="34" charset="-127"/>
              </a:rPr>
              <a:t>s/d s</a:t>
            </a:r>
            <a:r>
              <a:rPr lang="pt-BR" altLang="ko-KR" baseline="-25000" dirty="0">
                <a:latin typeface="Comic Sans MS" pitchFamily="66" charset="0"/>
                <a:ea typeface="Gulim" pitchFamily="34" charset="-127"/>
              </a:rPr>
              <a:t>6</a:t>
            </a:r>
            <a:r>
              <a:rPr lang="pt-BR" altLang="ko-KR" dirty="0">
                <a:latin typeface="Comic Sans MS" pitchFamily="66" charset="0"/>
                <a:ea typeface="Gulim" pitchFamily="34" charset="-127"/>
              </a:rPr>
              <a:t>). Masing-masing panjangnya dua perioda osilator. </a:t>
            </a:r>
          </a:p>
          <a:p>
            <a:pPr algn="just">
              <a:lnSpc>
                <a:spcPct val="90000"/>
              </a:lnSpc>
            </a:pPr>
            <a:r>
              <a:rPr lang="pt-BR" altLang="ko-KR" dirty="0">
                <a:latin typeface="Comic Sans MS" pitchFamily="66" charset="0"/>
                <a:ea typeface="Gulim" pitchFamily="34" charset="-127"/>
              </a:rPr>
              <a:t>Waktu satu siklus mesin paling lama akan dikerjakan dalam 12 periode osilator atau ekivalen dengan 1 </a:t>
            </a:r>
            <a:r>
              <a:rPr lang="pt-BR" altLang="ko-KR" i="1" dirty="0">
                <a:latin typeface="Comic Sans MS" pitchFamily="66" charset="0"/>
                <a:ea typeface="Gulim" pitchFamily="34" charset="-127"/>
              </a:rPr>
              <a:t>µ</a:t>
            </a:r>
            <a:r>
              <a:rPr lang="pt-BR" altLang="ko-KR" dirty="0">
                <a:latin typeface="Comic Sans MS" pitchFamily="66" charset="0"/>
                <a:ea typeface="Gulim" pitchFamily="34" charset="-127"/>
              </a:rPr>
              <a:t> detik dengan frekuensi kristal 12 Mhz. </a:t>
            </a:r>
            <a:endParaRPr lang="en-US" dirty="0">
              <a:latin typeface="Comic Sans MS" pitchFamily="66" charset="0"/>
            </a:endParaRPr>
          </a:p>
        </p:txBody>
      </p:sp>
    </p:spTree>
    <p:extLst>
      <p:ext uri="{BB962C8B-B14F-4D97-AF65-F5344CB8AC3E}">
        <p14:creationId xmlns:p14="http://schemas.microsoft.com/office/powerpoint/2010/main" val="424112006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828140" y="962526"/>
            <a:ext cx="8731236" cy="725217"/>
          </a:xfrm>
        </p:spPr>
        <p:txBody>
          <a:bodyPr/>
          <a:lstStyle/>
          <a:p>
            <a:r>
              <a:rPr lang="en-US"/>
              <a:t>Power Reset</a:t>
            </a:r>
          </a:p>
        </p:txBody>
      </p:sp>
      <p:sp>
        <p:nvSpPr>
          <p:cNvPr id="7" name="Text Placeholder 6"/>
          <p:cNvSpPr>
            <a:spLocks noGrp="1"/>
          </p:cNvSpPr>
          <p:nvPr>
            <p:ph type="body" sz="half" idx="2"/>
          </p:nvPr>
        </p:nvSpPr>
        <p:spPr>
          <a:xfrm>
            <a:off x="6260592" y="2362200"/>
            <a:ext cx="5000966" cy="1517904"/>
          </a:xfrm>
        </p:spPr>
        <p:txBody>
          <a:bodyPr/>
          <a:lstStyle/>
          <a:p>
            <a:r>
              <a:rPr lang="sv-SE" altLang="ko-KR" sz="2500">
                <a:latin typeface="Comic Sans MS" pitchFamily="66" charset="0"/>
                <a:ea typeface="Gulim" pitchFamily="34" charset="-127"/>
              </a:rPr>
              <a:t>Power reset diperlukan untuk mereset keadaan processor</a:t>
            </a:r>
          </a:p>
          <a:p>
            <a:endParaRPr lang="en-US" sz="2500">
              <a:latin typeface="Comic Sans MS" pitchFamily="66" charset="0"/>
            </a:endParaRPr>
          </a:p>
        </p:txBody>
      </p:sp>
      <p:pic>
        <p:nvPicPr>
          <p:cNvPr id="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8140" y="2220468"/>
            <a:ext cx="4100278" cy="3319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3030438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64675" y="818147"/>
            <a:ext cx="9484669" cy="742092"/>
          </a:xfrm>
        </p:spPr>
        <p:txBody>
          <a:bodyPr/>
          <a:lstStyle/>
          <a:p>
            <a:r>
              <a:rPr lang="pt-BR" altLang="ko-KR" b="1" dirty="0">
                <a:ea typeface="Gulim" pitchFamily="34" charset="-127"/>
              </a:rPr>
              <a:t>Arsitektur Mikrokontroler AT89CX (keluarga MCS51)</a:t>
            </a:r>
            <a:endParaRPr lang="en-US" dirty="0"/>
          </a:p>
        </p:txBody>
      </p:sp>
      <p:sp>
        <p:nvSpPr>
          <p:cNvPr id="6" name="Text Placeholder 5"/>
          <p:cNvSpPr>
            <a:spLocks noGrp="1"/>
          </p:cNvSpPr>
          <p:nvPr>
            <p:ph type="body" sz="half" idx="2"/>
          </p:nvPr>
        </p:nvSpPr>
        <p:spPr>
          <a:xfrm>
            <a:off x="864676" y="1933659"/>
            <a:ext cx="5393748" cy="3810000"/>
          </a:xfrm>
        </p:spPr>
        <p:txBody>
          <a:bodyPr>
            <a:noAutofit/>
          </a:bodyPr>
          <a:lstStyle/>
          <a:p>
            <a:pPr>
              <a:lnSpc>
                <a:spcPct val="80000"/>
              </a:lnSpc>
            </a:pPr>
            <a:r>
              <a:rPr lang="pt-BR" altLang="ko-KR" sz="2000">
                <a:latin typeface="Comic Sans MS" pitchFamily="66" charset="0"/>
                <a:ea typeface="Gulim" pitchFamily="34" charset="-127"/>
              </a:rPr>
              <a:t>Setiap chip digital, semua pin saluran dikelompokkan dalam 3 jenis. Demikian juga Processor /mikrokontroller dilihat dari sisi external diagram, Pin-pin/kaki-kaki Mikrokontroller  secara  asitektur fungsional dapat dikelompokkan menjadi 3 macam Bus :</a:t>
            </a:r>
          </a:p>
          <a:p>
            <a:pPr marL="342900" indent="-342900">
              <a:lnSpc>
                <a:spcPct val="80000"/>
              </a:lnSpc>
              <a:buAutoNum type="arabicPeriod"/>
            </a:pPr>
            <a:r>
              <a:rPr lang="sv-SE" altLang="ko-KR" sz="2000">
                <a:latin typeface="Comic Sans MS" pitchFamily="66" charset="0"/>
                <a:ea typeface="Gulim" pitchFamily="34" charset="-127"/>
              </a:rPr>
              <a:t>Data Bus : digunakan untuk saluran data/informasi yang akan diproses.</a:t>
            </a:r>
          </a:p>
          <a:p>
            <a:pPr marL="342900" indent="-342900">
              <a:lnSpc>
                <a:spcPct val="80000"/>
              </a:lnSpc>
              <a:buAutoNum type="arabicPeriod"/>
            </a:pPr>
            <a:r>
              <a:rPr lang="sv-SE" altLang="ko-KR" sz="2000">
                <a:latin typeface="Comic Sans MS" pitchFamily="66" charset="0"/>
                <a:ea typeface="Gulim" pitchFamily="34" charset="-127"/>
              </a:rPr>
              <a:t>Address Bus : digunakan untuk saluran alamat-alamat dari device ekternal processor, maupun alamat memori external .</a:t>
            </a:r>
          </a:p>
          <a:p>
            <a:pPr marL="342900" indent="-342900">
              <a:lnSpc>
                <a:spcPct val="80000"/>
              </a:lnSpc>
              <a:buAutoNum type="arabicPeriod"/>
            </a:pPr>
            <a:r>
              <a:rPr lang="sv-SE" altLang="ko-KR" sz="2000">
                <a:latin typeface="Comic Sans MS" pitchFamily="66" charset="0"/>
                <a:ea typeface="Gulim" pitchFamily="34" charset="-127"/>
              </a:rPr>
              <a:t>Control Bus : digubakan untuk saluran bit-bit kontrol bagi ekternal device. </a:t>
            </a:r>
            <a:endParaRPr lang="en-US" altLang="ko-KR" sz="2000">
              <a:latin typeface="Comic Sans MS" pitchFamily="66" charset="0"/>
              <a:ea typeface="Gulim" pitchFamily="34" charset="-127"/>
            </a:endParaRPr>
          </a:p>
          <a:p>
            <a:pPr>
              <a:lnSpc>
                <a:spcPct val="80000"/>
              </a:lnSpc>
            </a:pPr>
            <a:endParaRPr lang="en-US" sz="2000">
              <a:latin typeface="Comic Sans MS" pitchFamily="66" charset="0"/>
            </a:endParaRPr>
          </a:p>
          <a:p>
            <a:endParaRPr lang="en-US" sz="2000">
              <a:latin typeface="Comic Sans MS" pitchFamily="66" charset="0"/>
            </a:endParaRPr>
          </a:p>
        </p:txBody>
      </p:sp>
      <p:grpSp>
        <p:nvGrpSpPr>
          <p:cNvPr id="7" name="Group 4"/>
          <p:cNvGrpSpPr>
            <a:grpSpLocks noChangeAspect="1"/>
          </p:cNvGrpSpPr>
          <p:nvPr/>
        </p:nvGrpSpPr>
        <p:grpSpPr bwMode="auto">
          <a:xfrm>
            <a:off x="5983743" y="1954653"/>
            <a:ext cx="6042989" cy="4338554"/>
            <a:chOff x="3423" y="4752"/>
            <a:chExt cx="7020" cy="3600"/>
          </a:xfrm>
        </p:grpSpPr>
        <p:sp>
          <p:nvSpPr>
            <p:cNvPr id="8" name="AutoShape 5"/>
            <p:cNvSpPr>
              <a:spLocks noChangeAspect="1" noChangeArrowheads="1"/>
            </p:cNvSpPr>
            <p:nvPr/>
          </p:nvSpPr>
          <p:spPr bwMode="auto">
            <a:xfrm>
              <a:off x="3423" y="4752"/>
              <a:ext cx="7020" cy="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 name="Text Box 6"/>
            <p:cNvSpPr txBox="1">
              <a:spLocks noChangeArrowheads="1"/>
            </p:cNvSpPr>
            <p:nvPr/>
          </p:nvSpPr>
          <p:spPr bwMode="auto">
            <a:xfrm>
              <a:off x="4143" y="5292"/>
              <a:ext cx="1620" cy="2520"/>
            </a:xfrm>
            <a:prstGeom prst="rect">
              <a:avLst/>
            </a:prstGeom>
            <a:solidFill>
              <a:srgbClr val="FFFFFF"/>
            </a:solidFill>
            <a:ln w="9525">
              <a:solidFill>
                <a:srgbClr val="000000"/>
              </a:solidFill>
              <a:miter lim="800000"/>
              <a:headEnd/>
              <a:tailEnd/>
            </a:ln>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eaLnBrk="1" hangingPunct="1"/>
              <a:endParaRPr lang="en-US" sz="1200"/>
            </a:p>
            <a:p>
              <a:pPr algn="ctr" eaLnBrk="1" hangingPunct="1"/>
              <a:endParaRPr lang="en-US" sz="1200"/>
            </a:p>
            <a:p>
              <a:pPr algn="ctr" eaLnBrk="1" hangingPunct="1"/>
              <a:endParaRPr lang="en-US" sz="1200"/>
            </a:p>
            <a:p>
              <a:pPr algn="ctr" eaLnBrk="1" hangingPunct="1"/>
              <a:r>
                <a:rPr lang="en-US" sz="1200"/>
                <a:t>AT89C</a:t>
              </a:r>
              <a:endParaRPr lang="en-US"/>
            </a:p>
          </p:txBody>
        </p:sp>
        <p:sp>
          <p:nvSpPr>
            <p:cNvPr id="10" name="AutoShape 7"/>
            <p:cNvSpPr>
              <a:spLocks noChangeArrowheads="1"/>
            </p:cNvSpPr>
            <p:nvPr/>
          </p:nvSpPr>
          <p:spPr bwMode="auto">
            <a:xfrm>
              <a:off x="5763" y="5292"/>
              <a:ext cx="1800" cy="540"/>
            </a:xfrm>
            <a:prstGeom prst="leftRightArrow">
              <a:avLst>
                <a:gd name="adj1" fmla="val 50000"/>
                <a:gd name="adj2" fmla="val 66667"/>
              </a:avLst>
            </a:prstGeom>
            <a:solidFill>
              <a:srgbClr val="FFFFFF"/>
            </a:solidFill>
            <a:ln w="9525">
              <a:solidFill>
                <a:srgbClr val="000000"/>
              </a:solidFill>
              <a:miter lim="800000"/>
              <a:headEnd/>
              <a:tailEnd/>
            </a:ln>
          </p:spPr>
          <p:txBody>
            <a:bodyPr/>
            <a:lstStyle/>
            <a:p>
              <a:endParaRPr lang="en-US"/>
            </a:p>
          </p:txBody>
        </p:sp>
        <p:sp>
          <p:nvSpPr>
            <p:cNvPr id="11" name="AutoShape 8"/>
            <p:cNvSpPr>
              <a:spLocks noChangeArrowheads="1"/>
            </p:cNvSpPr>
            <p:nvPr/>
          </p:nvSpPr>
          <p:spPr bwMode="auto">
            <a:xfrm>
              <a:off x="5763" y="6192"/>
              <a:ext cx="1800" cy="540"/>
            </a:xfrm>
            <a:prstGeom prst="rightArrow">
              <a:avLst>
                <a:gd name="adj1" fmla="val 50000"/>
                <a:gd name="adj2" fmla="val 83333"/>
              </a:avLst>
            </a:prstGeom>
            <a:solidFill>
              <a:srgbClr val="FFFFFF"/>
            </a:solidFill>
            <a:ln w="9525">
              <a:solidFill>
                <a:srgbClr val="000000"/>
              </a:solidFill>
              <a:miter lim="800000"/>
              <a:headEnd/>
              <a:tailEnd/>
            </a:ln>
          </p:spPr>
          <p:txBody>
            <a:bodyPr/>
            <a:lstStyle/>
            <a:p>
              <a:endParaRPr lang="en-US"/>
            </a:p>
          </p:txBody>
        </p:sp>
        <p:sp>
          <p:nvSpPr>
            <p:cNvPr id="12" name="AutoShape 9"/>
            <p:cNvSpPr>
              <a:spLocks noChangeArrowheads="1"/>
            </p:cNvSpPr>
            <p:nvPr/>
          </p:nvSpPr>
          <p:spPr bwMode="auto">
            <a:xfrm>
              <a:off x="5763" y="7092"/>
              <a:ext cx="1800" cy="540"/>
            </a:xfrm>
            <a:prstGeom prst="rightArrow">
              <a:avLst>
                <a:gd name="adj1" fmla="val 50000"/>
                <a:gd name="adj2" fmla="val 83333"/>
              </a:avLst>
            </a:prstGeom>
            <a:solidFill>
              <a:srgbClr val="FFFFFF"/>
            </a:solidFill>
            <a:ln w="9525">
              <a:solidFill>
                <a:srgbClr val="000000"/>
              </a:solidFill>
              <a:miter lim="800000"/>
              <a:headEnd/>
              <a:tailEnd/>
            </a:ln>
          </p:spPr>
          <p:txBody>
            <a:bodyPr/>
            <a:lstStyle/>
            <a:p>
              <a:endParaRPr lang="en-US"/>
            </a:p>
          </p:txBody>
        </p:sp>
        <p:sp>
          <p:nvSpPr>
            <p:cNvPr id="13" name="Text Box 10"/>
            <p:cNvSpPr txBox="1">
              <a:spLocks noChangeArrowheads="1"/>
            </p:cNvSpPr>
            <p:nvPr/>
          </p:nvSpPr>
          <p:spPr bwMode="auto">
            <a:xfrm>
              <a:off x="7563" y="5292"/>
              <a:ext cx="1620" cy="541"/>
            </a:xfrm>
            <a:prstGeom prst="rect">
              <a:avLst/>
            </a:prstGeom>
            <a:solidFill>
              <a:srgbClr val="FFFFFF"/>
            </a:solidFill>
            <a:ln w="9525">
              <a:solidFill>
                <a:srgbClr val="000000"/>
              </a:solidFill>
              <a:miter lim="800000"/>
              <a:headEnd/>
              <a:tailEnd/>
            </a:ln>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sz="1200"/>
                <a:t>Data Bus</a:t>
              </a:r>
              <a:endParaRPr lang="en-US"/>
            </a:p>
          </p:txBody>
        </p:sp>
        <p:sp>
          <p:nvSpPr>
            <p:cNvPr id="14" name="Text Box 11"/>
            <p:cNvSpPr txBox="1">
              <a:spLocks noChangeArrowheads="1"/>
            </p:cNvSpPr>
            <p:nvPr/>
          </p:nvSpPr>
          <p:spPr bwMode="auto">
            <a:xfrm>
              <a:off x="7563" y="6192"/>
              <a:ext cx="1620" cy="543"/>
            </a:xfrm>
            <a:prstGeom prst="rect">
              <a:avLst/>
            </a:prstGeom>
            <a:solidFill>
              <a:srgbClr val="FFFFFF"/>
            </a:solidFill>
            <a:ln w="9525">
              <a:solidFill>
                <a:srgbClr val="000000"/>
              </a:solidFill>
              <a:miter lim="800000"/>
              <a:headEnd/>
              <a:tailEnd/>
            </a:ln>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sz="1200"/>
                <a:t>Address Bus</a:t>
              </a:r>
              <a:endParaRPr lang="en-US"/>
            </a:p>
          </p:txBody>
        </p:sp>
        <p:sp>
          <p:nvSpPr>
            <p:cNvPr id="15" name="Text Box 12"/>
            <p:cNvSpPr txBox="1">
              <a:spLocks noChangeArrowheads="1"/>
            </p:cNvSpPr>
            <p:nvPr/>
          </p:nvSpPr>
          <p:spPr bwMode="auto">
            <a:xfrm>
              <a:off x="7563" y="7092"/>
              <a:ext cx="1620" cy="540"/>
            </a:xfrm>
            <a:prstGeom prst="rect">
              <a:avLst/>
            </a:prstGeom>
            <a:solidFill>
              <a:srgbClr val="FFFFFF"/>
            </a:solidFill>
            <a:ln w="9525">
              <a:solidFill>
                <a:srgbClr val="000000"/>
              </a:solidFill>
              <a:miter lim="800000"/>
              <a:headEnd/>
              <a:tailEnd/>
            </a:ln>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sz="1200"/>
                <a:t>Control Bus</a:t>
              </a:r>
              <a:endParaRPr lang="en-US"/>
            </a:p>
          </p:txBody>
        </p:sp>
        <p:sp>
          <p:nvSpPr>
            <p:cNvPr id="16" name="Line 13"/>
            <p:cNvSpPr>
              <a:spLocks noChangeShapeType="1"/>
            </p:cNvSpPr>
            <p:nvPr/>
          </p:nvSpPr>
          <p:spPr bwMode="auto">
            <a:xfrm flipV="1">
              <a:off x="4503" y="4932"/>
              <a:ext cx="0" cy="36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7" name="Line 14"/>
            <p:cNvSpPr>
              <a:spLocks noChangeShapeType="1"/>
            </p:cNvSpPr>
            <p:nvPr/>
          </p:nvSpPr>
          <p:spPr bwMode="auto">
            <a:xfrm>
              <a:off x="4503" y="7812"/>
              <a:ext cx="1" cy="359"/>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 name="Text Box 15"/>
            <p:cNvSpPr txBox="1">
              <a:spLocks noChangeArrowheads="1"/>
            </p:cNvSpPr>
            <p:nvPr/>
          </p:nvSpPr>
          <p:spPr bwMode="auto">
            <a:xfrm>
              <a:off x="3423" y="4752"/>
              <a:ext cx="900" cy="36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sz="1200"/>
                <a:t>+5 V</a:t>
              </a:r>
              <a:endParaRPr lang="en-US"/>
            </a:p>
          </p:txBody>
        </p:sp>
        <p:sp>
          <p:nvSpPr>
            <p:cNvPr id="19" name="Text Box 16"/>
            <p:cNvSpPr txBox="1">
              <a:spLocks noChangeArrowheads="1"/>
            </p:cNvSpPr>
            <p:nvPr/>
          </p:nvSpPr>
          <p:spPr bwMode="auto">
            <a:xfrm>
              <a:off x="4141" y="7884"/>
              <a:ext cx="1440" cy="46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sz="1200"/>
                <a:t>Gound</a:t>
              </a:r>
              <a:endParaRPr lang="en-US"/>
            </a:p>
          </p:txBody>
        </p:sp>
      </p:grpSp>
    </p:spTree>
    <p:extLst>
      <p:ext uri="{BB962C8B-B14F-4D97-AF65-F5344CB8AC3E}">
        <p14:creationId xmlns:p14="http://schemas.microsoft.com/office/powerpoint/2010/main" val="427148228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5602" name="Picture 2" descr="E:\PENGAJARAN\mikroprosesor\S1 2017\Arsitektur Mikrokontroller _ kl601_files\mcs-5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29216" y="892507"/>
            <a:ext cx="7652094" cy="53974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23094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Fungsi tiap kelompok Bus</a:t>
            </a:r>
          </a:p>
        </p:txBody>
      </p:sp>
      <p:sp>
        <p:nvSpPr>
          <p:cNvPr id="3" name="Content Placeholder 2"/>
          <p:cNvSpPr>
            <a:spLocks noGrp="1"/>
          </p:cNvSpPr>
          <p:nvPr>
            <p:ph idx="1"/>
          </p:nvPr>
        </p:nvSpPr>
        <p:spPr/>
        <p:txBody>
          <a:bodyPr>
            <a:normAutofit/>
          </a:bodyPr>
          <a:lstStyle/>
          <a:p>
            <a:pPr marL="228600" indent="-228600">
              <a:lnSpc>
                <a:spcPct val="80000"/>
              </a:lnSpc>
              <a:buFont typeface="Wingdings" pitchFamily="2" charset="2"/>
              <a:buChar char="v"/>
            </a:pPr>
            <a:r>
              <a:rPr lang="sv-SE" altLang="ko-KR" sz="2400" dirty="0">
                <a:ea typeface="Gulim" pitchFamily="34" charset="-127"/>
              </a:rPr>
              <a:t>Data Bus – 8 bit  : untuk transfer data, input dan output bisa dua arah, bus ini terhubung dengan data Bus External Divice . </a:t>
            </a:r>
            <a:r>
              <a:rPr lang="sv-SE" altLang="ko-KR" sz="2400" u="sng" dirty="0">
                <a:ea typeface="Gulim" pitchFamily="34" charset="-127"/>
              </a:rPr>
              <a:t>(Port 1, Port 0)</a:t>
            </a:r>
            <a:endParaRPr lang="en-US" altLang="ko-KR" sz="2400" u="sng" dirty="0">
              <a:ea typeface="Gulim" pitchFamily="34" charset="-127"/>
            </a:endParaRPr>
          </a:p>
          <a:p>
            <a:pPr marL="228600" indent="-228600">
              <a:lnSpc>
                <a:spcPct val="80000"/>
              </a:lnSpc>
              <a:buFont typeface="Wingdings" pitchFamily="2" charset="2"/>
              <a:buChar char="v"/>
            </a:pPr>
            <a:endParaRPr lang="sv-SE" altLang="ko-KR" sz="2400" dirty="0">
              <a:ea typeface="Gulim" pitchFamily="34" charset="-127"/>
            </a:endParaRPr>
          </a:p>
          <a:p>
            <a:pPr marL="228600" indent="-228600">
              <a:lnSpc>
                <a:spcPct val="80000"/>
              </a:lnSpc>
              <a:buFont typeface="Wingdings" pitchFamily="2" charset="2"/>
              <a:buChar char="v"/>
            </a:pPr>
            <a:r>
              <a:rPr lang="sv-SE" altLang="ko-KR" sz="2400" dirty="0">
                <a:ea typeface="Gulim" pitchFamily="34" charset="-127"/>
              </a:rPr>
              <a:t>Address Bus – 16 bit : untuk mengalamati perangkat external, berfungsi untuk pegalamatan external memory dan perangkat yang terhubung. </a:t>
            </a:r>
            <a:r>
              <a:rPr lang="sv-SE" altLang="ko-KR" sz="2400" u="sng" dirty="0">
                <a:ea typeface="Gulim" pitchFamily="34" charset="-127"/>
              </a:rPr>
              <a:t>(Port 0 sebagai low byte address dan Port 2 sebagai high byte address)</a:t>
            </a:r>
            <a:endParaRPr lang="en-US" altLang="ko-KR" sz="2400" u="sng" dirty="0">
              <a:ea typeface="Gulim" pitchFamily="34" charset="-127"/>
            </a:endParaRPr>
          </a:p>
          <a:p>
            <a:pPr marL="228600" indent="-228600">
              <a:lnSpc>
                <a:spcPct val="80000"/>
              </a:lnSpc>
              <a:buFont typeface="Wingdings" pitchFamily="2" charset="2"/>
              <a:buChar char="v"/>
            </a:pPr>
            <a:endParaRPr lang="sv-SE" altLang="ko-KR" sz="2400" dirty="0">
              <a:ea typeface="Gulim" pitchFamily="34" charset="-127"/>
            </a:endParaRPr>
          </a:p>
          <a:p>
            <a:pPr marL="228600" indent="-228600">
              <a:lnSpc>
                <a:spcPct val="80000"/>
              </a:lnSpc>
              <a:buFont typeface="Wingdings" pitchFamily="2" charset="2"/>
              <a:buChar char="v"/>
            </a:pPr>
            <a:r>
              <a:rPr lang="sv-SE" altLang="ko-KR" sz="2400" dirty="0">
                <a:ea typeface="Gulim" pitchFamily="34" charset="-127"/>
              </a:rPr>
              <a:t>Control Bus -  : u</a:t>
            </a:r>
            <a:r>
              <a:rPr lang="id-ID" altLang="ko-KR" sz="2400" dirty="0">
                <a:ea typeface="Gulim" pitchFamily="34" charset="-127"/>
              </a:rPr>
              <a:t>ntuk</a:t>
            </a:r>
            <a:r>
              <a:rPr lang="sv-SE" altLang="ko-KR" sz="2400" dirty="0">
                <a:ea typeface="Gulim" pitchFamily="34" charset="-127"/>
              </a:rPr>
              <a:t> control perangkat external yang terhubung, seperti control input ( Read ) data dan output ( Write) data, serta fungsi-fungsi  koordinasi dengan perangkat yang terhubung, seperti permintaan interrupt dari perangkat </a:t>
            </a:r>
            <a:r>
              <a:rPr lang="sv-SE" altLang="ko-KR" sz="2400" u="sng" dirty="0">
                <a:ea typeface="Gulim" pitchFamily="34" charset="-127"/>
              </a:rPr>
              <a:t>(Port 3)</a:t>
            </a:r>
            <a:endParaRPr lang="en-US" altLang="ko-KR" sz="2400" u="sng" dirty="0">
              <a:ea typeface="Gulim" pitchFamily="34" charset="-127"/>
            </a:endParaRPr>
          </a:p>
          <a:p>
            <a:pPr marL="228600" indent="-228600" algn="just">
              <a:lnSpc>
                <a:spcPct val="80000"/>
              </a:lnSpc>
            </a:pPr>
            <a:endParaRPr lang="en-US" sz="2400" dirty="0"/>
          </a:p>
          <a:p>
            <a:endParaRPr lang="en-US" dirty="0">
              <a:latin typeface="Comic Sans MS" pitchFamily="66" charset="0"/>
            </a:endParaRPr>
          </a:p>
        </p:txBody>
      </p:sp>
    </p:spTree>
    <p:extLst>
      <p:ext uri="{BB962C8B-B14F-4D97-AF65-F5344CB8AC3E}">
        <p14:creationId xmlns:p14="http://schemas.microsoft.com/office/powerpoint/2010/main" val="286836381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7090" y="914400"/>
            <a:ext cx="2757783" cy="872836"/>
          </a:xfrm>
        </p:spPr>
        <p:txBody>
          <a:bodyPr/>
          <a:lstStyle/>
          <a:p>
            <a:r>
              <a:rPr lang="en-US" dirty="0"/>
              <a:t>Internal Diagram µC</a:t>
            </a:r>
          </a:p>
        </p:txBody>
      </p:sp>
      <p:pic>
        <p:nvPicPr>
          <p:cNvPr id="3" name="Picture 2"/>
          <p:cNvPicPr>
            <a:picLocks noChangeAspect="1"/>
          </p:cNvPicPr>
          <p:nvPr/>
        </p:nvPicPr>
        <p:blipFill>
          <a:blip r:embed="rId2"/>
          <a:stretch>
            <a:fillRect/>
          </a:stretch>
        </p:blipFill>
        <p:spPr>
          <a:xfrm>
            <a:off x="3338512" y="295275"/>
            <a:ext cx="5625379" cy="6392918"/>
          </a:xfrm>
          <a:prstGeom prst="rect">
            <a:avLst/>
          </a:prstGeom>
        </p:spPr>
      </p:pic>
    </p:spTree>
    <p:extLst>
      <p:ext uri="{BB962C8B-B14F-4D97-AF65-F5344CB8AC3E}">
        <p14:creationId xmlns:p14="http://schemas.microsoft.com/office/powerpoint/2010/main" val="4548200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marL="0" indent="0">
              <a:buNone/>
            </a:pPr>
            <a:r>
              <a:rPr lang="en-US" sz="2200" dirty="0" err="1"/>
              <a:t>Fitur</a:t>
            </a:r>
            <a:r>
              <a:rPr lang="en-US" sz="2200" dirty="0"/>
              <a:t> yang </a:t>
            </a:r>
            <a:r>
              <a:rPr lang="en-US" sz="2200" dirty="0" err="1"/>
              <a:t>dimiliki</a:t>
            </a:r>
            <a:r>
              <a:rPr lang="en-US" sz="2200" dirty="0"/>
              <a:t> :</a:t>
            </a:r>
          </a:p>
          <a:p>
            <a:pPr marL="0" indent="0">
              <a:buNone/>
            </a:pPr>
            <a:r>
              <a:rPr lang="en-US" sz="2200" dirty="0"/>
              <a:t>1. </a:t>
            </a:r>
            <a:r>
              <a:rPr lang="en-US" sz="2200" dirty="0" err="1"/>
              <a:t>Sebuah</a:t>
            </a:r>
            <a:r>
              <a:rPr lang="en-US" sz="2200" dirty="0"/>
              <a:t> CPU (Central Processing Unit) 8 bit yang </a:t>
            </a:r>
            <a:r>
              <a:rPr lang="en-US" sz="2200" dirty="0" err="1"/>
              <a:t>termasuk</a:t>
            </a:r>
            <a:r>
              <a:rPr lang="en-US" sz="2200" dirty="0"/>
              <a:t> </a:t>
            </a:r>
            <a:r>
              <a:rPr lang="en-US" sz="2200" dirty="0" err="1"/>
              <a:t>keluarga</a:t>
            </a:r>
            <a:r>
              <a:rPr lang="en-US" sz="2200" dirty="0"/>
              <a:t> MCS51.</a:t>
            </a:r>
            <a:br>
              <a:rPr lang="en-US" sz="2200" dirty="0"/>
            </a:br>
            <a:r>
              <a:rPr lang="en-US" sz="2200" dirty="0"/>
              <a:t>2. </a:t>
            </a:r>
            <a:r>
              <a:rPr lang="en-US" sz="2200" dirty="0" err="1"/>
              <a:t>Osilator</a:t>
            </a:r>
            <a:r>
              <a:rPr lang="en-US" sz="2200" dirty="0"/>
              <a:t> internal </a:t>
            </a:r>
            <a:r>
              <a:rPr lang="en-US" sz="2200" dirty="0" err="1"/>
              <a:t>dan</a:t>
            </a:r>
            <a:r>
              <a:rPr lang="en-US" sz="2200" dirty="0"/>
              <a:t> </a:t>
            </a:r>
            <a:r>
              <a:rPr lang="en-US" sz="2200" dirty="0" err="1"/>
              <a:t>rangkaian</a:t>
            </a:r>
            <a:r>
              <a:rPr lang="en-US" sz="2200" dirty="0"/>
              <a:t> </a:t>
            </a:r>
            <a:r>
              <a:rPr lang="en-US" sz="2200" dirty="0" err="1"/>
              <a:t>pewaktu</a:t>
            </a:r>
            <a:r>
              <a:rPr lang="en-US" sz="2200" dirty="0"/>
              <a:t>, RAM internal 128 byte (on chip).</a:t>
            </a:r>
            <a:br>
              <a:rPr lang="en-US" sz="2200" dirty="0"/>
            </a:br>
            <a:r>
              <a:rPr lang="en-US" sz="2200" dirty="0"/>
              <a:t>3. </a:t>
            </a:r>
            <a:r>
              <a:rPr lang="en-US" sz="2200" dirty="0" err="1"/>
              <a:t>Empat</a:t>
            </a:r>
            <a:r>
              <a:rPr lang="en-US" sz="2200" dirty="0"/>
              <a:t> </a:t>
            </a:r>
            <a:r>
              <a:rPr lang="en-US" sz="2200" dirty="0" err="1"/>
              <a:t>buah</a:t>
            </a:r>
            <a:r>
              <a:rPr lang="en-US" sz="2200" dirty="0"/>
              <a:t> Programmable port I/</a:t>
            </a:r>
            <a:r>
              <a:rPr lang="en-US" sz="2200" dirty="0" err="1"/>
              <a:t>O,masing-masing</a:t>
            </a:r>
            <a:r>
              <a:rPr lang="en-US" sz="2200" dirty="0"/>
              <a:t> </a:t>
            </a:r>
            <a:r>
              <a:rPr lang="en-US" sz="2200" dirty="0" err="1"/>
              <a:t>terdiri</a:t>
            </a:r>
            <a:r>
              <a:rPr lang="en-US" sz="2200" dirty="0"/>
              <a:t> </a:t>
            </a:r>
            <a:r>
              <a:rPr lang="en-US" sz="2200" dirty="0" err="1"/>
              <a:t>atas</a:t>
            </a:r>
            <a:r>
              <a:rPr lang="en-US" sz="2200" dirty="0"/>
              <a:t> 8 </a:t>
            </a:r>
            <a:r>
              <a:rPr lang="en-US" sz="2200" dirty="0" err="1"/>
              <a:t>jalur</a:t>
            </a:r>
            <a:r>
              <a:rPr lang="en-US" sz="2200" dirty="0"/>
              <a:t> I/O</a:t>
            </a:r>
            <a:br>
              <a:rPr lang="en-US" sz="2200" dirty="0"/>
            </a:br>
            <a:r>
              <a:rPr lang="en-US" sz="2200" dirty="0"/>
              <a:t>4. </a:t>
            </a:r>
            <a:r>
              <a:rPr lang="en-US" sz="2200" dirty="0" err="1"/>
              <a:t>Dua</a:t>
            </a:r>
            <a:r>
              <a:rPr lang="en-US" sz="2200" dirty="0"/>
              <a:t> </a:t>
            </a:r>
            <a:r>
              <a:rPr lang="en-US" sz="2200" dirty="0" err="1"/>
              <a:t>buah</a:t>
            </a:r>
            <a:r>
              <a:rPr lang="en-US" sz="2200" dirty="0"/>
              <a:t> Timer Counter 16 bit.</a:t>
            </a:r>
            <a:br>
              <a:rPr lang="en-US" sz="2200" dirty="0"/>
            </a:br>
            <a:r>
              <a:rPr lang="en-US" sz="2200" dirty="0"/>
              <a:t>5. Lima </a:t>
            </a:r>
            <a:r>
              <a:rPr lang="en-US" sz="2200" dirty="0" err="1"/>
              <a:t>buah</a:t>
            </a:r>
            <a:r>
              <a:rPr lang="en-US" sz="2200" dirty="0"/>
              <a:t> </a:t>
            </a:r>
            <a:r>
              <a:rPr lang="en-US" sz="2200" dirty="0" err="1"/>
              <a:t>jalur</a:t>
            </a:r>
            <a:r>
              <a:rPr lang="en-US" sz="2200" dirty="0"/>
              <a:t> </a:t>
            </a:r>
            <a:r>
              <a:rPr lang="en-US" sz="2200" dirty="0" err="1"/>
              <a:t>interupsi</a:t>
            </a:r>
            <a:r>
              <a:rPr lang="en-US" sz="2200" dirty="0"/>
              <a:t> (2 </a:t>
            </a:r>
            <a:r>
              <a:rPr lang="en-US" sz="2200" dirty="0" err="1"/>
              <a:t>interupsi</a:t>
            </a:r>
            <a:r>
              <a:rPr lang="en-US" sz="2200" dirty="0"/>
              <a:t> external </a:t>
            </a:r>
            <a:r>
              <a:rPr lang="en-US" sz="2200" dirty="0" err="1"/>
              <a:t>dan</a:t>
            </a:r>
            <a:r>
              <a:rPr lang="en-US" sz="2200" dirty="0"/>
              <a:t> 3 </a:t>
            </a:r>
            <a:r>
              <a:rPr lang="en-US" sz="2200" dirty="0" err="1"/>
              <a:t>interupsi</a:t>
            </a:r>
            <a:r>
              <a:rPr lang="en-US" sz="2200" dirty="0"/>
              <a:t> internal )</a:t>
            </a:r>
            <a:br>
              <a:rPr lang="en-US" sz="2200" dirty="0"/>
            </a:br>
            <a:r>
              <a:rPr lang="en-US" sz="2200" dirty="0"/>
              <a:t>6. </a:t>
            </a:r>
            <a:r>
              <a:rPr lang="en-US" sz="2200" dirty="0" err="1"/>
              <a:t>Sebuah</a:t>
            </a:r>
            <a:r>
              <a:rPr lang="en-US" sz="2200" dirty="0"/>
              <a:t> port serial </a:t>
            </a:r>
            <a:r>
              <a:rPr lang="en-US" sz="2200" dirty="0" err="1"/>
              <a:t>dengan</a:t>
            </a:r>
            <a:r>
              <a:rPr lang="en-US" sz="2200" dirty="0"/>
              <a:t> </a:t>
            </a:r>
            <a:r>
              <a:rPr lang="en-US" sz="2200" dirty="0" err="1"/>
              <a:t>kontrol</a:t>
            </a:r>
            <a:r>
              <a:rPr lang="en-US" sz="2200" dirty="0"/>
              <a:t> serial full duplex UART.</a:t>
            </a:r>
            <a:br>
              <a:rPr lang="en-US" sz="2200" dirty="0"/>
            </a:br>
            <a:r>
              <a:rPr lang="en-US" sz="2200" dirty="0"/>
              <a:t>7. </a:t>
            </a:r>
            <a:r>
              <a:rPr lang="en-US" sz="2200" dirty="0" err="1"/>
              <a:t>Kemampuan</a:t>
            </a:r>
            <a:r>
              <a:rPr lang="en-US" sz="2200" dirty="0"/>
              <a:t> </a:t>
            </a:r>
            <a:r>
              <a:rPr lang="en-US" sz="2200" dirty="0" err="1"/>
              <a:t>melaksanakan</a:t>
            </a:r>
            <a:r>
              <a:rPr lang="en-US" sz="2200" dirty="0"/>
              <a:t> </a:t>
            </a:r>
            <a:r>
              <a:rPr lang="en-US" sz="2200" dirty="0" err="1"/>
              <a:t>operasi</a:t>
            </a:r>
            <a:r>
              <a:rPr lang="en-US" sz="2200" dirty="0"/>
              <a:t> </a:t>
            </a:r>
            <a:r>
              <a:rPr lang="en-US" sz="2200" dirty="0" err="1"/>
              <a:t>perkalian</a:t>
            </a:r>
            <a:r>
              <a:rPr lang="en-US" sz="2200" dirty="0"/>
              <a:t>, </a:t>
            </a:r>
            <a:r>
              <a:rPr lang="en-US" sz="2200" dirty="0" err="1"/>
              <a:t>pembagian</a:t>
            </a:r>
            <a:r>
              <a:rPr lang="en-US" sz="2200" dirty="0"/>
              <a:t> </a:t>
            </a:r>
            <a:r>
              <a:rPr lang="en-US" sz="2200" dirty="0" err="1"/>
              <a:t>dan</a:t>
            </a:r>
            <a:r>
              <a:rPr lang="en-US" sz="2200" dirty="0"/>
              <a:t> </a:t>
            </a:r>
            <a:r>
              <a:rPr lang="en-US" sz="2200" dirty="0" err="1"/>
              <a:t>operasi</a:t>
            </a:r>
            <a:r>
              <a:rPr lang="en-US" sz="2200" dirty="0"/>
              <a:t> Boolean (bit)</a:t>
            </a:r>
            <a:br>
              <a:rPr lang="en-US" sz="2200" dirty="0"/>
            </a:br>
            <a:r>
              <a:rPr lang="en-US" sz="2200" dirty="0"/>
              <a:t>8. </a:t>
            </a:r>
            <a:r>
              <a:rPr lang="en-US" sz="2200" dirty="0" err="1"/>
              <a:t>Kecepatan</a:t>
            </a:r>
            <a:r>
              <a:rPr lang="en-US" sz="2200" dirty="0"/>
              <a:t> </a:t>
            </a:r>
            <a:r>
              <a:rPr lang="en-US" sz="2200" dirty="0" err="1"/>
              <a:t>pelaksanaan</a:t>
            </a:r>
            <a:r>
              <a:rPr lang="en-US" sz="2200" dirty="0"/>
              <a:t> </a:t>
            </a:r>
            <a:r>
              <a:rPr lang="en-US" sz="2200" dirty="0" err="1"/>
              <a:t>instruksi</a:t>
            </a:r>
            <a:r>
              <a:rPr lang="en-US" sz="2200" dirty="0"/>
              <a:t> per </a:t>
            </a:r>
            <a:r>
              <a:rPr lang="en-US" sz="2200" dirty="0" err="1"/>
              <a:t>siklus</a:t>
            </a:r>
            <a:r>
              <a:rPr lang="en-US" sz="2200" dirty="0"/>
              <a:t> 1 </a:t>
            </a:r>
            <a:r>
              <a:rPr lang="en-US" sz="2200" dirty="0" err="1"/>
              <a:t>microdetik</a:t>
            </a:r>
            <a:r>
              <a:rPr lang="en-US" sz="2200" dirty="0"/>
              <a:t> </a:t>
            </a:r>
            <a:r>
              <a:rPr lang="en-US" sz="2200" dirty="0" err="1"/>
              <a:t>pada</a:t>
            </a:r>
            <a:r>
              <a:rPr lang="en-US" sz="2200" dirty="0"/>
              <a:t> </a:t>
            </a:r>
            <a:r>
              <a:rPr lang="en-US" sz="2200" dirty="0" err="1"/>
              <a:t>frekuensi</a:t>
            </a:r>
            <a:r>
              <a:rPr lang="en-US" sz="2200" dirty="0"/>
              <a:t> clock 12 MHz</a:t>
            </a:r>
            <a:br>
              <a:rPr lang="en-US" sz="2200" dirty="0"/>
            </a:br>
            <a:r>
              <a:rPr lang="en-US" sz="2200" dirty="0"/>
              <a:t>9. 4 Kbytes Flash ROM yang </a:t>
            </a:r>
            <a:r>
              <a:rPr lang="en-US" sz="2200" dirty="0" err="1"/>
              <a:t>dapat</a:t>
            </a:r>
            <a:r>
              <a:rPr lang="en-US" sz="2200" dirty="0"/>
              <a:t> </a:t>
            </a:r>
            <a:r>
              <a:rPr lang="en-US" sz="2200" dirty="0" err="1"/>
              <a:t>diisi</a:t>
            </a:r>
            <a:r>
              <a:rPr lang="en-US" sz="2200" dirty="0"/>
              <a:t> </a:t>
            </a:r>
            <a:r>
              <a:rPr lang="en-US" sz="2200" dirty="0" err="1"/>
              <a:t>dan</a:t>
            </a:r>
            <a:r>
              <a:rPr lang="en-US" sz="2200" dirty="0"/>
              <a:t> </a:t>
            </a:r>
            <a:r>
              <a:rPr lang="en-US" sz="2200" dirty="0" err="1"/>
              <a:t>dihapus</a:t>
            </a:r>
            <a:r>
              <a:rPr lang="en-US" sz="2200" dirty="0"/>
              <a:t> </a:t>
            </a:r>
            <a:r>
              <a:rPr lang="en-US" sz="2200" dirty="0" err="1"/>
              <a:t>sampai</a:t>
            </a:r>
            <a:r>
              <a:rPr lang="en-US" sz="2200" dirty="0"/>
              <a:t> 1000 kali</a:t>
            </a:r>
            <a:br>
              <a:rPr lang="en-US" sz="2200" dirty="0"/>
            </a:br>
            <a:r>
              <a:rPr lang="en-US" sz="2200" dirty="0"/>
              <a:t>10. In-System Programmable Flash Memory</a:t>
            </a:r>
          </a:p>
        </p:txBody>
      </p:sp>
    </p:spTree>
    <p:extLst>
      <p:ext uri="{BB962C8B-B14F-4D97-AF65-F5344CB8AC3E}">
        <p14:creationId xmlns:p14="http://schemas.microsoft.com/office/powerpoint/2010/main" val="19799926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Rectangle 2"/>
          <p:cNvSpPr>
            <a:spLocks noGrp="1" noChangeArrowheads="1"/>
          </p:cNvSpPr>
          <p:nvPr>
            <p:ph type="title"/>
          </p:nvPr>
        </p:nvSpPr>
        <p:spPr>
          <a:xfrm>
            <a:off x="866274" y="873125"/>
            <a:ext cx="9023851" cy="611187"/>
          </a:xfrm>
        </p:spPr>
        <p:txBody>
          <a:bodyPr/>
          <a:lstStyle/>
          <a:p>
            <a:pPr eaLnBrk="1" hangingPunct="1"/>
            <a:r>
              <a:rPr lang="en-US" altLang="id-ID"/>
              <a:t>Perkembangan Microprocessor</a:t>
            </a:r>
          </a:p>
        </p:txBody>
      </p:sp>
      <p:pic>
        <p:nvPicPr>
          <p:cNvPr id="11269" name="Picture 5" descr="4004t-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5188" y="1484313"/>
            <a:ext cx="2184400" cy="184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70" name="Picture 9" descr="Chip-Intel8008CPU"/>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99013" y="1484314"/>
            <a:ext cx="2449512" cy="1836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71" name="Text Box 10"/>
          <p:cNvSpPr txBox="1">
            <a:spLocks noChangeArrowheads="1"/>
          </p:cNvSpPr>
          <p:nvPr/>
        </p:nvSpPr>
        <p:spPr bwMode="auto">
          <a:xfrm>
            <a:off x="2359026" y="3052763"/>
            <a:ext cx="164941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id-ID" sz="1400" b="1"/>
              <a:t>Intel 4004 th.1969</a:t>
            </a:r>
          </a:p>
        </p:txBody>
      </p:sp>
      <p:sp>
        <p:nvSpPr>
          <p:cNvPr id="11272" name="Text Box 11"/>
          <p:cNvSpPr txBox="1">
            <a:spLocks noChangeArrowheads="1"/>
          </p:cNvSpPr>
          <p:nvPr/>
        </p:nvSpPr>
        <p:spPr bwMode="auto">
          <a:xfrm>
            <a:off x="4727576" y="2997200"/>
            <a:ext cx="164941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id-ID" sz="1400" b="1"/>
              <a:t>Intel 8008 th.1972</a:t>
            </a:r>
          </a:p>
        </p:txBody>
      </p:sp>
      <p:sp>
        <p:nvSpPr>
          <p:cNvPr id="11273" name="Text Box 17"/>
          <p:cNvSpPr txBox="1">
            <a:spLocks noChangeArrowheads="1"/>
          </p:cNvSpPr>
          <p:nvPr/>
        </p:nvSpPr>
        <p:spPr bwMode="auto">
          <a:xfrm>
            <a:off x="2855914" y="1484313"/>
            <a:ext cx="14446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id-ID" sz="1400" b="1"/>
              <a:t>2300 transistor</a:t>
            </a:r>
          </a:p>
        </p:txBody>
      </p:sp>
      <p:sp>
        <p:nvSpPr>
          <p:cNvPr id="11274" name="Text Box 18"/>
          <p:cNvSpPr txBox="1">
            <a:spLocks noChangeArrowheads="1"/>
          </p:cNvSpPr>
          <p:nvPr/>
        </p:nvSpPr>
        <p:spPr bwMode="auto">
          <a:xfrm>
            <a:off x="5232400" y="1484313"/>
            <a:ext cx="15430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id-ID" sz="1400" b="1"/>
              <a:t>29000 transistor</a:t>
            </a:r>
          </a:p>
        </p:txBody>
      </p:sp>
      <p:grpSp>
        <p:nvGrpSpPr>
          <p:cNvPr id="11275" name="Group 24"/>
          <p:cNvGrpSpPr>
            <a:grpSpLocks/>
          </p:cNvGrpSpPr>
          <p:nvPr/>
        </p:nvGrpSpPr>
        <p:grpSpPr bwMode="auto">
          <a:xfrm>
            <a:off x="8040689" y="1484314"/>
            <a:ext cx="2376487" cy="1889125"/>
            <a:chOff x="3288" y="935"/>
            <a:chExt cx="1497" cy="1190"/>
          </a:xfrm>
        </p:grpSpPr>
        <p:pic>
          <p:nvPicPr>
            <p:cNvPr id="11288" name="Picture 2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88" y="935"/>
              <a:ext cx="1497" cy="1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89" name="Text Box 22"/>
            <p:cNvSpPr txBox="1">
              <a:spLocks noChangeArrowheads="1"/>
            </p:cNvSpPr>
            <p:nvPr/>
          </p:nvSpPr>
          <p:spPr bwMode="auto">
            <a:xfrm>
              <a:off x="3787" y="981"/>
              <a:ext cx="97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id-ID" sz="1400" b="1"/>
                <a:t>29000 transistor</a:t>
              </a:r>
            </a:p>
          </p:txBody>
        </p:sp>
        <p:sp>
          <p:nvSpPr>
            <p:cNvPr id="11290" name="Text Box 23"/>
            <p:cNvSpPr txBox="1">
              <a:spLocks noChangeArrowheads="1"/>
            </p:cNvSpPr>
            <p:nvPr/>
          </p:nvSpPr>
          <p:spPr bwMode="auto">
            <a:xfrm>
              <a:off x="3742" y="1933"/>
              <a:ext cx="1039"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id-ID" sz="1400" b="1"/>
                <a:t>Intel 8088 th.1981</a:t>
              </a:r>
            </a:p>
          </p:txBody>
        </p:sp>
      </p:grpSp>
      <p:grpSp>
        <p:nvGrpSpPr>
          <p:cNvPr id="11276" name="Group 40"/>
          <p:cNvGrpSpPr>
            <a:grpSpLocks/>
          </p:cNvGrpSpPr>
          <p:nvPr/>
        </p:nvGrpSpPr>
        <p:grpSpPr bwMode="auto">
          <a:xfrm>
            <a:off x="2149475" y="3376614"/>
            <a:ext cx="2578100" cy="2428875"/>
            <a:chOff x="340" y="2069"/>
            <a:chExt cx="1624" cy="1530"/>
          </a:xfrm>
        </p:grpSpPr>
        <p:pic>
          <p:nvPicPr>
            <p:cNvPr id="11285" name="Picture 2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0" y="2115"/>
              <a:ext cx="1589" cy="14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86" name="Text Box 31"/>
            <p:cNvSpPr txBox="1">
              <a:spLocks noChangeArrowheads="1"/>
            </p:cNvSpPr>
            <p:nvPr/>
          </p:nvSpPr>
          <p:spPr bwMode="auto">
            <a:xfrm>
              <a:off x="567" y="3385"/>
              <a:ext cx="97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id-ID" sz="1400" b="1"/>
                <a:t>Intel 286 th.1982</a:t>
              </a:r>
            </a:p>
          </p:txBody>
        </p:sp>
        <p:sp>
          <p:nvSpPr>
            <p:cNvPr id="11287" name="Text Box 32"/>
            <p:cNvSpPr txBox="1">
              <a:spLocks noChangeArrowheads="1"/>
            </p:cNvSpPr>
            <p:nvPr/>
          </p:nvSpPr>
          <p:spPr bwMode="auto">
            <a:xfrm>
              <a:off x="930" y="2069"/>
              <a:ext cx="1034"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id-ID" sz="1400" b="1"/>
                <a:t>134000 transistor</a:t>
              </a:r>
            </a:p>
          </p:txBody>
        </p:sp>
      </p:grpSp>
      <p:grpSp>
        <p:nvGrpSpPr>
          <p:cNvPr id="11277" name="Group 39"/>
          <p:cNvGrpSpPr>
            <a:grpSpLocks/>
          </p:cNvGrpSpPr>
          <p:nvPr/>
        </p:nvGrpSpPr>
        <p:grpSpPr bwMode="auto">
          <a:xfrm>
            <a:off x="5094289" y="3429001"/>
            <a:ext cx="2586037" cy="2359025"/>
            <a:chOff x="1973" y="2115"/>
            <a:chExt cx="1629" cy="1486"/>
          </a:xfrm>
        </p:grpSpPr>
        <p:pic>
          <p:nvPicPr>
            <p:cNvPr id="11282" name="Picture 1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73" y="2115"/>
              <a:ext cx="1587" cy="14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83" name="Text Box 15"/>
            <p:cNvSpPr txBox="1">
              <a:spLocks noChangeArrowheads="1"/>
            </p:cNvSpPr>
            <p:nvPr/>
          </p:nvSpPr>
          <p:spPr bwMode="auto">
            <a:xfrm>
              <a:off x="2168" y="3124"/>
              <a:ext cx="97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id-ID" sz="1400" b="1"/>
                <a:t>Intel 386 th.1985</a:t>
              </a:r>
            </a:p>
          </p:txBody>
        </p:sp>
        <p:sp>
          <p:nvSpPr>
            <p:cNvPr id="11284" name="Text Box 33"/>
            <p:cNvSpPr txBox="1">
              <a:spLocks noChangeArrowheads="1"/>
            </p:cNvSpPr>
            <p:nvPr/>
          </p:nvSpPr>
          <p:spPr bwMode="auto">
            <a:xfrm>
              <a:off x="2966" y="2160"/>
              <a:ext cx="636"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r" eaLnBrk="1" hangingPunct="1"/>
              <a:r>
                <a:rPr lang="en-US" altLang="id-ID" sz="1400" b="1"/>
                <a:t>275000 </a:t>
              </a:r>
            </a:p>
            <a:p>
              <a:pPr algn="r" eaLnBrk="1" hangingPunct="1"/>
              <a:r>
                <a:rPr lang="en-US" altLang="id-ID" sz="1400" b="1"/>
                <a:t>transistor</a:t>
              </a:r>
            </a:p>
          </p:txBody>
        </p:sp>
      </p:grpSp>
      <p:grpSp>
        <p:nvGrpSpPr>
          <p:cNvPr id="11278" name="Group 38"/>
          <p:cNvGrpSpPr>
            <a:grpSpLocks/>
          </p:cNvGrpSpPr>
          <p:nvPr/>
        </p:nvGrpSpPr>
        <p:grpSpPr bwMode="auto">
          <a:xfrm>
            <a:off x="7896225" y="3500438"/>
            <a:ext cx="2520950" cy="2324100"/>
            <a:chOff x="3560" y="2115"/>
            <a:chExt cx="1588" cy="1464"/>
          </a:xfrm>
        </p:grpSpPr>
        <p:pic>
          <p:nvPicPr>
            <p:cNvPr id="11279" name="Picture 35" descr="Chip-Intel486sx-b"/>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60" y="2115"/>
              <a:ext cx="1588" cy="1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80" name="Text Box 36"/>
            <p:cNvSpPr txBox="1">
              <a:spLocks noChangeArrowheads="1"/>
            </p:cNvSpPr>
            <p:nvPr/>
          </p:nvSpPr>
          <p:spPr bwMode="auto">
            <a:xfrm>
              <a:off x="3878" y="3385"/>
              <a:ext cx="97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id-ID" sz="1400" b="1"/>
                <a:t>Intel 486 th.1989</a:t>
              </a:r>
            </a:p>
          </p:txBody>
        </p:sp>
        <p:sp>
          <p:nvSpPr>
            <p:cNvPr id="11281" name="Text Box 37"/>
            <p:cNvSpPr txBox="1">
              <a:spLocks noChangeArrowheads="1"/>
            </p:cNvSpPr>
            <p:nvPr/>
          </p:nvSpPr>
          <p:spPr bwMode="auto">
            <a:xfrm>
              <a:off x="3787" y="2160"/>
              <a:ext cx="104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id-ID" sz="1400" b="1"/>
                <a:t>1,2 juta transistor</a:t>
              </a:r>
            </a:p>
          </p:txBody>
        </p:sp>
      </p:grpSp>
    </p:spTree>
    <p:extLst>
      <p:ext uri="{BB962C8B-B14F-4D97-AF65-F5344CB8AC3E}">
        <p14:creationId xmlns:p14="http://schemas.microsoft.com/office/powerpoint/2010/main" val="179538303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err="1"/>
              <a:t>Saat</a:t>
            </a:r>
            <a:r>
              <a:rPr lang="en-US" dirty="0"/>
              <a:t> </a:t>
            </a:r>
            <a:r>
              <a:rPr lang="en-US" dirty="0" err="1"/>
              <a:t>ini</a:t>
            </a:r>
            <a:r>
              <a:rPr lang="en-US" dirty="0"/>
              <a:t> </a:t>
            </a:r>
            <a:r>
              <a:rPr lang="en-US" dirty="0" err="1"/>
              <a:t>mikrokontroler</a:t>
            </a:r>
            <a:r>
              <a:rPr lang="en-US" dirty="0"/>
              <a:t> yang </a:t>
            </a:r>
            <a:r>
              <a:rPr lang="en-US" dirty="0" err="1"/>
              <a:t>banyak</a:t>
            </a:r>
            <a:r>
              <a:rPr lang="en-US" dirty="0"/>
              <a:t> </a:t>
            </a:r>
            <a:r>
              <a:rPr lang="en-US" dirty="0" err="1"/>
              <a:t>beredar</a:t>
            </a:r>
            <a:r>
              <a:rPr lang="en-US" dirty="0"/>
              <a:t> </a:t>
            </a:r>
            <a:r>
              <a:rPr lang="en-US" dirty="0" err="1"/>
              <a:t>dipasaran</a:t>
            </a:r>
            <a:r>
              <a:rPr lang="en-US" dirty="0"/>
              <a:t>  </a:t>
            </a:r>
            <a:r>
              <a:rPr lang="en-US" dirty="0" err="1"/>
              <a:t>adalah</a:t>
            </a:r>
            <a:r>
              <a:rPr lang="en-US" dirty="0"/>
              <a:t> </a:t>
            </a:r>
            <a:r>
              <a:rPr lang="en-US" dirty="0" err="1"/>
              <a:t>mikrokontroler</a:t>
            </a:r>
            <a:r>
              <a:rPr lang="en-US" dirty="0"/>
              <a:t> 8 bit </a:t>
            </a:r>
            <a:r>
              <a:rPr lang="en-US" dirty="0" err="1"/>
              <a:t>varian</a:t>
            </a:r>
            <a:r>
              <a:rPr lang="en-US" dirty="0"/>
              <a:t> </a:t>
            </a:r>
            <a:r>
              <a:rPr lang="en-US" dirty="0" err="1"/>
              <a:t>keluarga</a:t>
            </a:r>
            <a:r>
              <a:rPr lang="en-US" dirty="0"/>
              <a:t> MCS51(CISC) yang </a:t>
            </a:r>
            <a:r>
              <a:rPr lang="en-US" dirty="0" err="1"/>
              <a:t>dikeluarkan</a:t>
            </a:r>
            <a:r>
              <a:rPr lang="en-US" dirty="0"/>
              <a:t> </a:t>
            </a:r>
            <a:r>
              <a:rPr lang="en-US" dirty="0" err="1"/>
              <a:t>oleh</a:t>
            </a:r>
            <a:r>
              <a:rPr lang="en-US" dirty="0"/>
              <a:t> Atmel </a:t>
            </a:r>
            <a:r>
              <a:rPr lang="en-US" dirty="0" err="1"/>
              <a:t>dengan</a:t>
            </a:r>
            <a:r>
              <a:rPr lang="en-US" dirty="0"/>
              <a:t> </a:t>
            </a:r>
            <a:r>
              <a:rPr lang="en-US" dirty="0" err="1"/>
              <a:t>seri</a:t>
            </a:r>
            <a:r>
              <a:rPr lang="en-US" dirty="0"/>
              <a:t> AT89Sxx, </a:t>
            </a:r>
            <a:r>
              <a:rPr lang="en-US" dirty="0" err="1"/>
              <a:t>dan</a:t>
            </a:r>
            <a:r>
              <a:rPr lang="en-US" dirty="0"/>
              <a:t> </a:t>
            </a:r>
            <a:r>
              <a:rPr lang="en-US" dirty="0" err="1"/>
              <a:t>mikrokontroler</a:t>
            </a:r>
            <a:r>
              <a:rPr lang="en-US" dirty="0"/>
              <a:t> AVR yang </a:t>
            </a:r>
            <a:r>
              <a:rPr lang="en-US" dirty="0" err="1"/>
              <a:t>merupakan</a:t>
            </a:r>
            <a:r>
              <a:rPr lang="en-US" dirty="0"/>
              <a:t> </a:t>
            </a:r>
            <a:r>
              <a:rPr lang="en-US" dirty="0" err="1"/>
              <a:t>mikrokontroler</a:t>
            </a:r>
            <a:r>
              <a:rPr lang="en-US" dirty="0"/>
              <a:t> RISC </a:t>
            </a:r>
            <a:r>
              <a:rPr lang="en-US" dirty="0" err="1"/>
              <a:t>dengan</a:t>
            </a:r>
            <a:r>
              <a:rPr lang="en-US" dirty="0"/>
              <a:t> </a:t>
            </a:r>
            <a:r>
              <a:rPr lang="en-US" dirty="0" err="1"/>
              <a:t>seri</a:t>
            </a:r>
            <a:r>
              <a:rPr lang="en-US" dirty="0"/>
              <a:t> ATMEGA8535. </a:t>
            </a:r>
          </a:p>
        </p:txBody>
      </p:sp>
    </p:spTree>
    <p:extLst>
      <p:ext uri="{BB962C8B-B14F-4D97-AF65-F5344CB8AC3E}">
        <p14:creationId xmlns:p14="http://schemas.microsoft.com/office/powerpoint/2010/main" val="34317423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2" name="Picture 25" descr="Itanium 2 processor">
            <a:hlinkClick r:id="rId2" tooltip="Itanium 2 processor"/>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96225" y="4219575"/>
            <a:ext cx="2579688" cy="2579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3" name="Picture 11" descr="hw-Processor-PentiumII-FrontAndTop"/>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64200" y="1557338"/>
            <a:ext cx="2020888" cy="209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5" name="Picture 5" descr="Chip-80586-199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47851" y="1557339"/>
            <a:ext cx="3527425" cy="2033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6" name="Text Box 6"/>
          <p:cNvSpPr txBox="1">
            <a:spLocks noChangeArrowheads="1"/>
          </p:cNvSpPr>
          <p:nvPr/>
        </p:nvSpPr>
        <p:spPr bwMode="auto">
          <a:xfrm>
            <a:off x="2351089" y="2781300"/>
            <a:ext cx="95891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id-ID" sz="1400" b="1"/>
              <a:t>Intel 586</a:t>
            </a:r>
          </a:p>
          <a:p>
            <a:pPr eaLnBrk="1" hangingPunct="1"/>
            <a:r>
              <a:rPr lang="en-US" altLang="id-ID" sz="1400" b="1"/>
              <a:t>Thn 1993</a:t>
            </a:r>
          </a:p>
        </p:txBody>
      </p:sp>
      <p:sp>
        <p:nvSpPr>
          <p:cNvPr id="12297" name="Text Box 9"/>
          <p:cNvSpPr txBox="1">
            <a:spLocks noChangeArrowheads="1"/>
          </p:cNvSpPr>
          <p:nvPr/>
        </p:nvSpPr>
        <p:spPr bwMode="auto">
          <a:xfrm>
            <a:off x="6010276" y="2492375"/>
            <a:ext cx="181451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id-ID" sz="1400" b="1"/>
              <a:t>Intel P-II Thn 1997</a:t>
            </a:r>
          </a:p>
        </p:txBody>
      </p:sp>
      <p:pic>
        <p:nvPicPr>
          <p:cNvPr id="12298" name="Picture 13" descr="Pentium 4 processo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24001" y="4005263"/>
            <a:ext cx="3324225"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9" name="Text Box 14"/>
          <p:cNvSpPr txBox="1">
            <a:spLocks noChangeArrowheads="1"/>
          </p:cNvSpPr>
          <p:nvPr/>
        </p:nvSpPr>
        <p:spPr bwMode="auto">
          <a:xfrm>
            <a:off x="2495551" y="5661025"/>
            <a:ext cx="181451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id-ID" sz="1400" b="1"/>
              <a:t>Intel P-IV Thn 2000</a:t>
            </a:r>
          </a:p>
        </p:txBody>
      </p:sp>
      <p:pic>
        <p:nvPicPr>
          <p:cNvPr id="12300" name="Picture 16" descr="Intel-Mobile-900-Processo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112125" y="1628776"/>
            <a:ext cx="2120900" cy="174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301" name="Text Box 17"/>
          <p:cNvSpPr txBox="1">
            <a:spLocks noChangeArrowheads="1"/>
          </p:cNvSpPr>
          <p:nvPr/>
        </p:nvSpPr>
        <p:spPr bwMode="auto">
          <a:xfrm>
            <a:off x="8256588" y="3357563"/>
            <a:ext cx="181451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id-ID" sz="1400" b="1"/>
              <a:t>Intel P-III Thn 1999</a:t>
            </a:r>
          </a:p>
        </p:txBody>
      </p:sp>
      <p:pic>
        <p:nvPicPr>
          <p:cNvPr id="12302" name="Picture 19" descr="Pentium M 730 core Dothan">
            <a:hlinkClick r:id="rId8" tooltip="Pentium M 730 core Dothan"/>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727576" y="4076701"/>
            <a:ext cx="2047875"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303" name="Text Box 20"/>
          <p:cNvSpPr txBox="1">
            <a:spLocks noChangeArrowheads="1"/>
          </p:cNvSpPr>
          <p:nvPr/>
        </p:nvSpPr>
        <p:spPr bwMode="auto">
          <a:xfrm>
            <a:off x="4872038" y="5734050"/>
            <a:ext cx="181451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id-ID" sz="1400" b="1"/>
              <a:t>Intel Pentium-M Thn 2003</a:t>
            </a:r>
          </a:p>
        </p:txBody>
      </p:sp>
      <p:pic>
        <p:nvPicPr>
          <p:cNvPr id="12304" name="Picture 22" descr="small_0116000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600825" y="3789363"/>
            <a:ext cx="1905000" cy="142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305" name="Text Box 23"/>
          <p:cNvSpPr txBox="1">
            <a:spLocks noChangeArrowheads="1"/>
          </p:cNvSpPr>
          <p:nvPr/>
        </p:nvSpPr>
        <p:spPr bwMode="auto">
          <a:xfrm>
            <a:off x="6672263" y="5013325"/>
            <a:ext cx="181451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id-ID" sz="1400" b="1"/>
              <a:t>Intel Pentium-D Thn 2005</a:t>
            </a:r>
          </a:p>
        </p:txBody>
      </p:sp>
      <p:sp>
        <p:nvSpPr>
          <p:cNvPr id="12306" name="Text Box 26"/>
          <p:cNvSpPr txBox="1">
            <a:spLocks noChangeArrowheads="1"/>
          </p:cNvSpPr>
          <p:nvPr/>
        </p:nvSpPr>
        <p:spPr bwMode="auto">
          <a:xfrm>
            <a:off x="8616951" y="6092825"/>
            <a:ext cx="181451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r" eaLnBrk="1" hangingPunct="1"/>
            <a:r>
              <a:rPr lang="en-US" altLang="id-ID" sz="1400" b="1"/>
              <a:t>Intel Itanium </a:t>
            </a:r>
          </a:p>
          <a:p>
            <a:pPr algn="r" eaLnBrk="1" hangingPunct="1"/>
            <a:r>
              <a:rPr lang="en-US" altLang="id-ID" sz="1400" b="1"/>
              <a:t>Thn 2006</a:t>
            </a:r>
          </a:p>
        </p:txBody>
      </p:sp>
      <p:sp>
        <p:nvSpPr>
          <p:cNvPr id="21" name="Rectangle 2"/>
          <p:cNvSpPr>
            <a:spLocks noGrp="1" noChangeArrowheads="1"/>
          </p:cNvSpPr>
          <p:nvPr>
            <p:ph type="title"/>
          </p:nvPr>
        </p:nvSpPr>
        <p:spPr/>
        <p:txBody>
          <a:bodyPr/>
          <a:lstStyle/>
          <a:p>
            <a:pPr eaLnBrk="1" hangingPunct="1"/>
            <a:r>
              <a:rPr lang="en-US" altLang="id-ID"/>
              <a:t>Perkembangan Microprocessor</a:t>
            </a:r>
          </a:p>
        </p:txBody>
      </p:sp>
    </p:spTree>
    <p:extLst>
      <p:ext uri="{BB962C8B-B14F-4D97-AF65-F5344CB8AC3E}">
        <p14:creationId xmlns:p14="http://schemas.microsoft.com/office/powerpoint/2010/main" val="141468797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a:t>Pengertian Umum</a:t>
            </a:r>
          </a:p>
        </p:txBody>
      </p:sp>
      <p:sp>
        <p:nvSpPr>
          <p:cNvPr id="3" name="Content Placeholder 2"/>
          <p:cNvSpPr>
            <a:spLocks noGrp="1"/>
          </p:cNvSpPr>
          <p:nvPr>
            <p:ph idx="1"/>
          </p:nvPr>
        </p:nvSpPr>
        <p:spPr/>
        <p:txBody>
          <a:bodyPr/>
          <a:lstStyle/>
          <a:p>
            <a:r>
              <a:rPr lang="en-US" b="1"/>
              <a:t>Mikroprosesor</a:t>
            </a:r>
            <a:r>
              <a:rPr lang="en-US"/>
              <a:t> adalah suatu komponen LSI (</a:t>
            </a:r>
            <a:r>
              <a:rPr lang="en-US" i="1"/>
              <a:t>Large Scale Integration</a:t>
            </a:r>
            <a:r>
              <a:rPr lang="en-US"/>
              <a:t>) yang melaksanakan hampir semua fungsi sebuah prosesor tradisional (fungsi pemrosesan) pada sebuah serpih, layaknya prosesor atau yang sering disebut dengan istilah CPU (</a:t>
            </a:r>
            <a:r>
              <a:rPr lang="en-US" i="1"/>
              <a:t>Central Processing Unit</a:t>
            </a:r>
            <a:r>
              <a:rPr lang="en-US"/>
              <a:t>) pada komputer-komputer generasi sekarang. </a:t>
            </a:r>
          </a:p>
          <a:p>
            <a:endParaRPr lang="id-ID"/>
          </a:p>
        </p:txBody>
      </p:sp>
    </p:spTree>
    <p:extLst>
      <p:ext uri="{BB962C8B-B14F-4D97-AF65-F5344CB8AC3E}">
        <p14:creationId xmlns:p14="http://schemas.microsoft.com/office/powerpoint/2010/main" val="34888986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pPr eaLnBrk="1" hangingPunct="1"/>
            <a:r>
              <a:rPr lang="id-ID" altLang="id-ID"/>
              <a:t>Mikroprosesor</a:t>
            </a:r>
            <a:endParaRPr lang="en-GB" altLang="id-ID"/>
          </a:p>
        </p:txBody>
      </p:sp>
      <p:sp>
        <p:nvSpPr>
          <p:cNvPr id="5123" name="Rectangle 3"/>
          <p:cNvSpPr>
            <a:spLocks noGrp="1" noChangeArrowheads="1"/>
          </p:cNvSpPr>
          <p:nvPr>
            <p:ph idx="1"/>
          </p:nvPr>
        </p:nvSpPr>
        <p:spPr/>
        <p:txBody>
          <a:bodyPr/>
          <a:lstStyle/>
          <a:p>
            <a:pPr eaLnBrk="1" hangingPunct="1"/>
            <a:r>
              <a:rPr lang="id-ID" altLang="id-ID"/>
              <a:t>Lebih dikenal dengan sebutan </a:t>
            </a:r>
            <a:r>
              <a:rPr lang="id-ID" altLang="id-ID" i="1"/>
              <a:t>Central Processing Unit </a:t>
            </a:r>
            <a:r>
              <a:rPr lang="id-ID" altLang="id-ID"/>
              <a:t>atau CPU</a:t>
            </a:r>
          </a:p>
          <a:p>
            <a:pPr eaLnBrk="1" hangingPunct="1"/>
            <a:r>
              <a:rPr lang="id-ID" altLang="id-ID" i="1"/>
              <a:t>CPU</a:t>
            </a:r>
            <a:r>
              <a:rPr lang="id-ID" altLang="id-ID"/>
              <a:t> adalah sebuah rangkaian terintegrasi (IC) sebagai unit mesin pengolah yang bekerja melakukan fungsi pokok komputasi aritm</a:t>
            </a:r>
            <a:r>
              <a:rPr lang="en-US" altLang="id-ID"/>
              <a:t>a</a:t>
            </a:r>
            <a:r>
              <a:rPr lang="id-ID" altLang="id-ID"/>
              <a:t>tika dan logika</a:t>
            </a:r>
          </a:p>
          <a:p>
            <a:pPr eaLnBrk="1" hangingPunct="1"/>
            <a:r>
              <a:rPr lang="id-ID" altLang="id-ID"/>
              <a:t>Biasanya dipabrikasi dalam bentuk sebuah chip tunggal</a:t>
            </a:r>
          </a:p>
          <a:p>
            <a:pPr eaLnBrk="1" hangingPunct="1"/>
            <a:r>
              <a:rPr lang="id-ID" altLang="id-ID"/>
              <a:t>Bekerja berdasarkan program yang diberikan</a:t>
            </a:r>
          </a:p>
          <a:p>
            <a:pPr eaLnBrk="1" hangingPunct="1"/>
            <a:endParaRPr lang="id-ID" altLang="id-ID" i="1"/>
          </a:p>
          <a:p>
            <a:pPr eaLnBrk="1" hangingPunct="1"/>
            <a:endParaRPr lang="en-GB" altLang="id-ID" i="1"/>
          </a:p>
        </p:txBody>
      </p:sp>
    </p:spTree>
    <p:extLst>
      <p:ext uri="{BB962C8B-B14F-4D97-AF65-F5344CB8AC3E}">
        <p14:creationId xmlns:p14="http://schemas.microsoft.com/office/powerpoint/2010/main" val="388708603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6" name="Picture 2" descr="http://t3.gstatic.com/images?q=tbn:ANd9GcQAyuWDLOm_bc_JNvdJCNh5e41_ueYqAWfNiQSsKe3ejswkaoR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1311437"/>
            <a:ext cx="2895600" cy="2511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7" name="Picture 4" descr="http://t1.gstatic.com/images?q=tbn:ANd9GcSUmCk-YcVKxfBiOja8Bd560gfAdd-b5SDcWoyfPwrvp6K3ukkJF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53000" y="1463837"/>
            <a:ext cx="2362200" cy="1933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8" name="Picture 6" descr="http://t3.gstatic.com/images?q=tbn:ANd9GcTEfW_KTFge8P3CZEq3t0cXr5RYMTnYSiMHSSOCDP5xjAt3Je7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01001" y="1387636"/>
            <a:ext cx="2238375" cy="203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9" name="Picture 8" descr="http://www.usna.edu/CS/si110/lec/l02/img/cpu.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977189" y="4235611"/>
            <a:ext cx="2118257" cy="189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Left-Right Arrow 7"/>
          <p:cNvSpPr/>
          <p:nvPr/>
        </p:nvSpPr>
        <p:spPr>
          <a:xfrm>
            <a:off x="4267200" y="2302036"/>
            <a:ext cx="685800" cy="304800"/>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9" name="Left-Right Arrow 8"/>
          <p:cNvSpPr/>
          <p:nvPr/>
        </p:nvSpPr>
        <p:spPr>
          <a:xfrm rot="5123684">
            <a:off x="8467725" y="3578386"/>
            <a:ext cx="1219200" cy="533400"/>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13322" name="Picture 10" descr="http://t2.gstatic.com/images?q=tbn:ANd9GcSMxd8zZPOfxbi44s2hAt1bWprnlP43A0lYbJ3VuRgScrPLiiaCzA"/>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35870" y="4235611"/>
            <a:ext cx="3034260" cy="196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2"/>
          <p:cNvSpPr>
            <a:spLocks noGrp="1" noChangeArrowheads="1"/>
          </p:cNvSpPr>
          <p:nvPr>
            <p:ph type="title"/>
          </p:nvPr>
        </p:nvSpPr>
        <p:spPr/>
        <p:txBody>
          <a:bodyPr/>
          <a:lstStyle/>
          <a:p>
            <a:pPr eaLnBrk="1" hangingPunct="1"/>
            <a:r>
              <a:rPr lang="en-US" altLang="id-ID"/>
              <a:t>Perkembangan Microprocessor</a:t>
            </a:r>
          </a:p>
        </p:txBody>
      </p:sp>
    </p:spTree>
    <p:extLst>
      <p:ext uri="{BB962C8B-B14F-4D97-AF65-F5344CB8AC3E}">
        <p14:creationId xmlns:p14="http://schemas.microsoft.com/office/powerpoint/2010/main" val="114448231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theme/theme1.xml><?xml version="1.0" encoding="utf-8"?>
<a:theme xmlns:a="http://schemas.openxmlformats.org/drawingml/2006/main" name="Tel U-SEE">
  <a:themeElements>
    <a:clrScheme name="Yellow">
      <a:dk1>
        <a:sysClr val="windowText" lastClr="000000"/>
      </a:dk1>
      <a:lt1>
        <a:sysClr val="window" lastClr="FFFFFF"/>
      </a:lt1>
      <a:dk2>
        <a:srgbClr val="39302A"/>
      </a:dk2>
      <a:lt2>
        <a:srgbClr val="E5DEDB"/>
      </a:lt2>
      <a:accent1>
        <a:srgbClr val="FFCA08"/>
      </a:accent1>
      <a:accent2>
        <a:srgbClr val="F8931D"/>
      </a:accent2>
      <a:accent3>
        <a:srgbClr val="CE8D3E"/>
      </a:accent3>
      <a:accent4>
        <a:srgbClr val="EC7016"/>
      </a:accent4>
      <a:accent5>
        <a:srgbClr val="E64823"/>
      </a:accent5>
      <a:accent6>
        <a:srgbClr val="9C6A6A"/>
      </a:accent6>
      <a:hlink>
        <a:srgbClr val="2998E3"/>
      </a:hlink>
      <a:folHlink>
        <a:srgbClr val="7F723D"/>
      </a:folHlink>
    </a:clrScheme>
    <a:fontScheme name="Garamond-Trebuchet MS">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Trebuchet MS" panose="020B0603020202020204"/>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l U-SEE" id="{94112D3D-CED1-428D-B7F2-19DB228C1B7C}" vid="{CF92EDF5-5F74-4080-8BAF-138BED56793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Tel U-SEE</Template>
  <TotalTime>335</TotalTime>
  <Words>1850</Words>
  <Application>Microsoft Office PowerPoint</Application>
  <PresentationFormat>Widescreen</PresentationFormat>
  <Paragraphs>282</Paragraphs>
  <Slides>50</Slides>
  <Notes>2</Notes>
  <HiddenSlides>1</HiddenSlides>
  <MMClips>0</MMClips>
  <ScaleCrop>false</ScaleCrop>
  <HeadingPairs>
    <vt:vector size="8" baseType="variant">
      <vt:variant>
        <vt:lpstr>Fonts Used</vt:lpstr>
      </vt:variant>
      <vt:variant>
        <vt:i4>13</vt:i4>
      </vt:variant>
      <vt:variant>
        <vt:lpstr>Theme</vt:lpstr>
      </vt:variant>
      <vt:variant>
        <vt:i4>1</vt:i4>
      </vt:variant>
      <vt:variant>
        <vt:lpstr>Embedded OLE Servers</vt:lpstr>
      </vt:variant>
      <vt:variant>
        <vt:i4>3</vt:i4>
      </vt:variant>
      <vt:variant>
        <vt:lpstr>Slide Titles</vt:lpstr>
      </vt:variant>
      <vt:variant>
        <vt:i4>50</vt:i4>
      </vt:variant>
    </vt:vector>
  </HeadingPairs>
  <TitlesOfParts>
    <vt:vector size="67" baseType="lpstr">
      <vt:lpstr>Gulim</vt:lpstr>
      <vt:lpstr>Arial</vt:lpstr>
      <vt:lpstr>Arial Narrow</vt:lpstr>
      <vt:lpstr>Bell MT</vt:lpstr>
      <vt:lpstr>Calibri</vt:lpstr>
      <vt:lpstr>Calibri Light</vt:lpstr>
      <vt:lpstr>Cambria Math</vt:lpstr>
      <vt:lpstr>Comic Sans MS</vt:lpstr>
      <vt:lpstr>Garamond</vt:lpstr>
      <vt:lpstr>Monotype Corsiva</vt:lpstr>
      <vt:lpstr>Times New Roman</vt:lpstr>
      <vt:lpstr>Trebuchet MS</vt:lpstr>
      <vt:lpstr>Wingdings</vt:lpstr>
      <vt:lpstr>Tel U-SEE</vt:lpstr>
      <vt:lpstr>CorelDRAW</vt:lpstr>
      <vt:lpstr>Image</vt:lpstr>
      <vt:lpstr>Visio</vt:lpstr>
      <vt:lpstr>Arsitektur Komputer, Mikroprosesor dan Mikrokontroller</vt:lpstr>
      <vt:lpstr>PowerPoint Presentation</vt:lpstr>
      <vt:lpstr>Mengenal Perangkat Keras Sistem Komputer</vt:lpstr>
      <vt:lpstr>Pengenalan  Mikroprocessor</vt:lpstr>
      <vt:lpstr>Perkembangan Microprocessor</vt:lpstr>
      <vt:lpstr>Perkembangan Microprocessor</vt:lpstr>
      <vt:lpstr>Pengertian Umum</vt:lpstr>
      <vt:lpstr>Mikroprosesor</vt:lpstr>
      <vt:lpstr>Perkembangan Microprocessor</vt:lpstr>
      <vt:lpstr>Kompleksitas Processor</vt:lpstr>
      <vt:lpstr>PowerPoint Presentation</vt:lpstr>
      <vt:lpstr>PowerPoint Presentation</vt:lpstr>
      <vt:lpstr>PowerPoint Presentation</vt:lpstr>
      <vt:lpstr>Sistem Mikroprosesor</vt:lpstr>
      <vt:lpstr>Organisasi Komputer</vt:lpstr>
      <vt:lpstr>Komponen Dasar</vt:lpstr>
      <vt:lpstr>Diagram Sistem Mikroprosesor</vt:lpstr>
      <vt:lpstr>PowerPoint Presentation</vt:lpstr>
      <vt:lpstr>Fungsi Dasar CPU</vt:lpstr>
      <vt:lpstr>PowerPoint Presentation</vt:lpstr>
      <vt:lpstr>Sistem Memori</vt:lpstr>
      <vt:lpstr>Interaksi uP dan Memori</vt:lpstr>
      <vt:lpstr>Interaksi uP dan Memori (Proses Membaca)</vt:lpstr>
      <vt:lpstr>Interaksi uP dan Memori (Proses Menulis)</vt:lpstr>
      <vt:lpstr>Interaksi uP dan Memori  (Proses Kerja Instruksi)</vt:lpstr>
      <vt:lpstr>Diagram Sistem Mikroprosesor - 3</vt:lpstr>
      <vt:lpstr>Sistem Input Output</vt:lpstr>
      <vt:lpstr>PowerPoint Presentation</vt:lpstr>
      <vt:lpstr>PowerPoint Presentation</vt:lpstr>
      <vt:lpstr>Diagram Sistem Mikroprosesor - 5</vt:lpstr>
      <vt:lpstr>Diagram Sistem Mikroprosesor - 6</vt:lpstr>
      <vt:lpstr>Diagram Sistem Mikroprosesor - 7</vt:lpstr>
      <vt:lpstr>Diagram Sistem Mikroprosesor - 8</vt:lpstr>
      <vt:lpstr>Diagram Sistem Mikroprosesor - 9</vt:lpstr>
      <vt:lpstr>Sistem Bus</vt:lpstr>
      <vt:lpstr>Pengenalan Mikrokontroler </vt:lpstr>
      <vt:lpstr>Microcontroller</vt:lpstr>
      <vt:lpstr>Mikrokontroller</vt:lpstr>
      <vt:lpstr>Perbedaan uP dan uC</vt:lpstr>
      <vt:lpstr>PowerPoint Presentation</vt:lpstr>
      <vt:lpstr>Power Supply</vt:lpstr>
      <vt:lpstr>Clock Generator</vt:lpstr>
      <vt:lpstr>Siklus-siklus mesin (machine cycle)</vt:lpstr>
      <vt:lpstr>Power Reset</vt:lpstr>
      <vt:lpstr>Arsitektur Mikrokontroler AT89CX (keluarga MCS51)</vt:lpstr>
      <vt:lpstr>PowerPoint Presentation</vt:lpstr>
      <vt:lpstr>Fungsi tiap kelompok Bus</vt:lpstr>
      <vt:lpstr>Internal Diagram µC</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Pengenalan Mikroprocessor</dc:title>
  <dc:creator>Inung Wijayanto</dc:creator>
  <cp:lastModifiedBy>User</cp:lastModifiedBy>
  <cp:revision>35</cp:revision>
  <dcterms:created xsi:type="dcterms:W3CDTF">2016-01-20T01:40:31Z</dcterms:created>
  <dcterms:modified xsi:type="dcterms:W3CDTF">2017-01-24T02:41:34Z</dcterms:modified>
</cp:coreProperties>
</file>